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2" r:id="rId4"/>
    <p:sldId id="260" r:id="rId5"/>
    <p:sldId id="263" r:id="rId6"/>
    <p:sldId id="264" r:id="rId7"/>
    <p:sldId id="259" r:id="rId8"/>
    <p:sldId id="261" r:id="rId9"/>
    <p:sldId id="25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941"/>
    <a:srgbClr val="8ABE56"/>
    <a:srgbClr val="004361"/>
    <a:srgbClr val="5F8797"/>
    <a:srgbClr val="739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66" d="100"/>
          <a:sy n="66" d="100"/>
        </p:scale>
        <p:origin x="-6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5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F5947-859C-4BC0-BFD4-B907E44C87CB}" type="datetimeFigureOut">
              <a:rPr lang="en-AU" smtClean="0"/>
              <a:t>12/02/2014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E793F-699D-45D1-9EFF-32FB299A5D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367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3E749-A093-44F1-BC70-E3289590777F}" type="datetimeFigureOut">
              <a:rPr lang="en-AU" smtClean="0"/>
              <a:t>12/02/2014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92B61-4656-4ADB-B58D-523CB11A88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88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41" y="-12740"/>
            <a:ext cx="9229283" cy="68834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573016"/>
            <a:ext cx="8640960" cy="1368152"/>
          </a:xfrm>
        </p:spPr>
        <p:txBody>
          <a:bodyPr/>
          <a:lstStyle>
            <a:lvl1pPr marL="0" indent="0" algn="l">
              <a:buNone/>
              <a:defRPr>
                <a:solidFill>
                  <a:srgbClr val="0043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276873"/>
            <a:ext cx="8640960" cy="122413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539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4320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7646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64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84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54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6633"/>
            <a:ext cx="6019800" cy="56166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6633"/>
            <a:ext cx="2057400" cy="56166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348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598646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6DA474E-E63A-4217-92DB-88DF46490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0585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urple flow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7008" r="11731" b="7927"/>
          <a:stretch>
            <a:fillRect/>
          </a:stretch>
        </p:blipFill>
        <p:spPr bwMode="auto">
          <a:xfrm>
            <a:off x="5900738" y="593725"/>
            <a:ext cx="32432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Databuild Logo in correct purpl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6037263"/>
            <a:ext cx="13684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916238" y="630237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baseline="0" smtClean="0">
                <a:solidFill>
                  <a:srgbClr val="333333"/>
                </a:solidFill>
                <a:latin typeface="Verdana" pitchFamily="34" charset="0"/>
              </a:rPr>
              <a:t>Lisianthus </a:t>
            </a:r>
            <a:r>
              <a:rPr lang="en-GB" altLang="en-US" sz="1200" baseline="0" smtClean="0">
                <a:solidFill>
                  <a:srgbClr val="7C3577"/>
                </a:solidFill>
                <a:latin typeface="Verdana" pitchFamily="34" charset="0"/>
              </a:rPr>
              <a:t>Insight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95288" y="2319338"/>
            <a:ext cx="5573712" cy="1470025"/>
          </a:xfrm>
        </p:spPr>
        <p:txBody>
          <a:bodyPr/>
          <a:lstStyle>
            <a:lvl1pPr>
              <a:defRPr b="1">
                <a:solidFill>
                  <a:srgbClr val="7C35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baseline="0">
                <a:solidFill>
                  <a:srgbClr val="333333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578111C5-9C90-41F3-9742-76EE67D11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5088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4E5550D4-8DC3-42FF-AA02-ED4597F8B8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20447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4650" y="1495425"/>
            <a:ext cx="7270750" cy="4525963"/>
          </a:xfrm>
        </p:spPr>
        <p:txBody>
          <a:bodyPr/>
          <a:lstStyle>
            <a:lvl1pPr marL="0">
              <a:buFontTx/>
              <a:buNone/>
              <a:defRPr/>
            </a:lvl1pPr>
            <a:lvl2pPr>
              <a:defRPr sz="1800" b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866B067E-7F6E-4D11-87DE-D64778B43E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6024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88F0883A-4FF6-471A-905B-4F3A5222A0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8579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4954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50" y="1495425"/>
            <a:ext cx="30924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C31665D9-06A1-4DBC-A658-9C1A0A72C1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02772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0130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15379361-0B61-44EF-B25E-28359D9B1D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7378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96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E95AF60E-F30A-41A7-98C3-04B9E941C6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43557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50E86ECB-035D-429B-80B4-615E81A84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551139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0830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DA99D7B0-A8E6-47AE-A317-6F19A537E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53722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FEEFCB86-063E-47AD-AF60-6C328BE09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83789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99E941E6-ACA9-4B80-B9F3-424CAFE0B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04255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71438"/>
            <a:ext cx="2066925" cy="594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71438"/>
            <a:ext cx="6049963" cy="594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aseline="-25000">
                <a:ea typeface="ＭＳ Ｐゴシック" charset="-128"/>
              </a:defRPr>
            </a:lvl1pPr>
          </a:lstStyle>
          <a:p>
            <a:pPr>
              <a:defRPr/>
            </a:pPr>
            <a:fld id="{C00BFD5C-8187-4BDA-9E13-BAF12AE4A0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0385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" y="-9510"/>
            <a:ext cx="9146560" cy="68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450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5" name="Divider Line"/>
          <p:cNvCxnSpPr/>
          <p:nvPr userDrawn="1"/>
        </p:nvCxnSpPr>
        <p:spPr>
          <a:xfrm>
            <a:off x="827584" y="3356992"/>
            <a:ext cx="7632848" cy="0"/>
          </a:xfrm>
          <a:prstGeom prst="line">
            <a:avLst/>
          </a:prstGeom>
          <a:ln w="19050">
            <a:solidFill>
              <a:srgbClr val="7398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398A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038600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38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8522"/>
            <a:ext cx="4041775" cy="38247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22"/>
            <a:ext cx="4040188" cy="38247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30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17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99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B701-81D9-437F-B6A2-2BCBF28BA224}" type="slidenum">
              <a:rPr lang="en-AU" smtClean="0"/>
              <a:t>‹#›</a:t>
            </a:fld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632"/>
            <a:ext cx="5111750" cy="5616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78683"/>
            <a:ext cx="3008313" cy="44545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805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ooter Graphic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" y="5735921"/>
            <a:ext cx="9113611" cy="11483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080" y="6237312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B701-81D9-437F-B6A2-2BCBF28BA22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8229600" cy="4461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8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43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43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43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3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3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43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urple flower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t="8092" r="33469" b="9181"/>
          <a:stretch>
            <a:fillRect/>
          </a:stretch>
        </p:blipFill>
        <p:spPr bwMode="auto">
          <a:xfrm>
            <a:off x="7519988" y="2787650"/>
            <a:ext cx="1620837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495425"/>
            <a:ext cx="7270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baseline="0">
                <a:solidFill>
                  <a:srgbClr val="333333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baseline="0">
                <a:solidFill>
                  <a:srgbClr val="333333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287DA-F2AB-450C-891E-34D7C57AE07E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latin typeface="Arial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1030288"/>
            <a:ext cx="7956550" cy="80962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i="1" baseline="0" smtClean="0">
              <a:solidFill>
                <a:srgbClr val="333333"/>
              </a:solidFill>
            </a:endParaRPr>
          </a:p>
        </p:txBody>
      </p:sp>
      <p:pic>
        <p:nvPicPr>
          <p:cNvPr id="2056" name="Picture 11" descr="Databuild Logo in correct purple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6037263"/>
            <a:ext cx="13684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1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>
          <a:srgbClr val="800080"/>
        </a:buClr>
        <a:buChar char="o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>
          <a:srgbClr val="800080"/>
        </a:buClr>
        <a:buChar char="•"/>
        <a:defRPr>
          <a:solidFill>
            <a:srgbClr val="333333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>
          <a:srgbClr val="800080"/>
        </a:buClr>
        <a:buChar char="•"/>
        <a:defRPr sz="16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>
          <a:srgbClr val="800080"/>
        </a:buClr>
        <a:buChar char="•"/>
        <a:defRPr sz="14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>
          <a:srgbClr val="800080"/>
        </a:buClr>
        <a:buChar char="•"/>
        <a:defRPr sz="1400">
          <a:solidFill>
            <a:srgbClr val="333333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lr>
          <a:srgbClr val="800080"/>
        </a:buClr>
        <a:buChar char="•"/>
        <a:defRPr sz="1400">
          <a:solidFill>
            <a:srgbClr val="333333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lr>
          <a:srgbClr val="800080"/>
        </a:buClr>
        <a:buChar char="•"/>
        <a:defRPr sz="1400">
          <a:solidFill>
            <a:srgbClr val="333333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lr>
          <a:srgbClr val="800080"/>
        </a:buClr>
        <a:buChar char="•"/>
        <a:defRPr sz="1400">
          <a:solidFill>
            <a:srgbClr val="333333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Clr>
          <a:srgbClr val="800080"/>
        </a:buClr>
        <a:buChar char="•"/>
        <a:defRPr sz="14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640960" cy="792088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Regional Bio-Hubs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8640960" cy="1656184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An Opportunity for Northern Inland NSW</a:t>
            </a:r>
          </a:p>
          <a:p>
            <a:pPr algn="ctr"/>
            <a:r>
              <a:rPr lang="en-AU" dirty="0" smtClean="0"/>
              <a:t>University of New England Armidale – 13 Feb 2014</a:t>
            </a:r>
          </a:p>
          <a:p>
            <a:pPr algn="ctr"/>
            <a:r>
              <a:rPr lang="en-AU" sz="2200" dirty="0" smtClean="0"/>
              <a:t>Colin Barker – NSW Deputy Chair Australian Industrial </a:t>
            </a:r>
            <a:r>
              <a:rPr lang="en-AU" sz="2200" dirty="0"/>
              <a:t>Ecology </a:t>
            </a:r>
            <a:r>
              <a:rPr lang="en-AU" sz="2200" dirty="0" smtClean="0"/>
              <a:t>Network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6726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50863" y="188913"/>
            <a:ext cx="7548562" cy="647700"/>
          </a:xfrm>
        </p:spPr>
        <p:txBody>
          <a:bodyPr/>
          <a:lstStyle/>
          <a:p>
            <a:r>
              <a:rPr lang="en-AU" altLang="en-US" sz="3600" smtClean="0">
                <a:ea typeface="ＭＳ Ｐゴシック" pitchFamily="34" charset="-128"/>
              </a:rPr>
              <a:t>Sustainability Advantage Case Studies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altLang="en-US" smtClean="0">
                <a:ea typeface="ＭＳ Ｐゴシック" pitchFamily="34" charset="-128"/>
              </a:rPr>
              <a:t>9 individual initiatives involving 26 companies were studied with identical methodology to UK data</a:t>
            </a:r>
          </a:p>
          <a:p>
            <a:r>
              <a:rPr lang="en-AU" altLang="en-US" smtClean="0">
                <a:ea typeface="ＭＳ Ｐゴシック" pitchFamily="34" charset="-128"/>
              </a:rPr>
              <a:t>Lead companies for initiatives were:</a:t>
            </a:r>
          </a:p>
          <a:p>
            <a:pPr marL="400050" lvl="1" indent="0">
              <a:buFont typeface="Arial" charset="0"/>
              <a:buNone/>
            </a:pPr>
            <a:r>
              <a:rPr lang="en-AU" altLang="en-US" smtClean="0">
                <a:ea typeface="ＭＳ Ｐゴシック" pitchFamily="34" charset="-128"/>
              </a:rPr>
              <a:t>Weston Aluminium		James Hardie</a:t>
            </a:r>
            <a:br>
              <a:rPr lang="en-AU" altLang="en-US" smtClean="0">
                <a:ea typeface="ＭＳ Ｐゴシック" pitchFamily="34" charset="-128"/>
              </a:rPr>
            </a:br>
            <a:r>
              <a:rPr lang="en-AU" altLang="en-US" smtClean="0">
                <a:ea typeface="ＭＳ Ｐゴシック" pitchFamily="34" charset="-128"/>
              </a:rPr>
              <a:t>Weston Matrix			Boral Cement</a:t>
            </a:r>
            <a:br>
              <a:rPr lang="en-AU" altLang="en-US" smtClean="0">
                <a:ea typeface="ＭＳ Ｐゴシック" pitchFamily="34" charset="-128"/>
              </a:rPr>
            </a:br>
            <a:r>
              <a:rPr lang="en-AU" altLang="en-US" smtClean="0">
                <a:ea typeface="ＭＳ Ｐゴシック" pitchFamily="34" charset="-128"/>
              </a:rPr>
              <a:t>Austral Bricks			Worth Recycling</a:t>
            </a:r>
            <a:br>
              <a:rPr lang="en-AU" altLang="en-US" smtClean="0">
                <a:ea typeface="ＭＳ Ｐゴシック" pitchFamily="34" charset="-128"/>
              </a:rPr>
            </a:br>
            <a:r>
              <a:rPr lang="en-AU" altLang="en-US" smtClean="0">
                <a:ea typeface="ＭＳ Ｐゴシック" pitchFamily="34" charset="-128"/>
              </a:rPr>
              <a:t>Polystrom Plastics		Owens Illinois</a:t>
            </a:r>
            <a:br>
              <a:rPr lang="en-AU" altLang="en-US" smtClean="0">
                <a:ea typeface="ＭＳ Ｐゴシック" pitchFamily="34" charset="-128"/>
              </a:rPr>
            </a:br>
            <a:r>
              <a:rPr lang="en-AU" altLang="en-US" smtClean="0">
                <a:ea typeface="ＭＳ Ｐゴシック" pitchFamily="34" charset="-128"/>
              </a:rPr>
              <a:t>Dunlop Flooring</a:t>
            </a:r>
            <a:br>
              <a:rPr lang="en-AU" altLang="en-US" smtClean="0">
                <a:ea typeface="ＭＳ Ｐゴシック" pitchFamily="34" charset="-128"/>
              </a:rPr>
            </a:br>
            <a:r>
              <a:rPr lang="en-AU" altLang="en-US" smtClean="0">
                <a:ea typeface="ＭＳ Ｐゴシック" pitchFamily="34" charset="-128"/>
              </a:rPr>
              <a:t/>
            </a:r>
            <a:br>
              <a:rPr lang="en-AU" altLang="en-US" smtClean="0">
                <a:ea typeface="ＭＳ Ｐゴシック" pitchFamily="34" charset="-128"/>
              </a:rPr>
            </a:br>
            <a:endParaRPr lang="en-AU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3279" r="858" b="9238"/>
          <a:stretch>
            <a:fillRect/>
          </a:stretch>
        </p:blipFill>
        <p:spPr bwMode="auto">
          <a:xfrm>
            <a:off x="20638" y="1058863"/>
            <a:ext cx="8208962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Overview of Achievements</a:t>
            </a:r>
            <a:endParaRPr lang="en-GB" altLang="en-US" b="1" smtClean="0"/>
          </a:p>
        </p:txBody>
      </p:sp>
      <p:graphicFrame>
        <p:nvGraphicFramePr>
          <p:cNvPr id="105549" name="Group 77"/>
          <p:cNvGraphicFramePr>
            <a:graphicFrameLocks noGrp="1"/>
          </p:cNvGraphicFramePr>
          <p:nvPr/>
        </p:nvGraphicFramePr>
        <p:xfrm>
          <a:off x="420688" y="1160463"/>
          <a:ext cx="7602537" cy="4519612"/>
        </p:xfrm>
        <a:graphic>
          <a:graphicData uri="http://schemas.openxmlformats.org/drawingml/2006/table">
            <a:tbl>
              <a:tblPr/>
              <a:tblGrid>
                <a:gridCol w="2670736"/>
                <a:gridCol w="1625664"/>
                <a:gridCol w="1741783"/>
                <a:gridCol w="1564354"/>
              </a:tblGrid>
              <a:tr h="315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Metrics</a:t>
                      </a:r>
                    </a:p>
                  </a:txBody>
                  <a:tcPr marL="91444" marR="91444" marT="45723" marB="45723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Units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horzOverflow="overflow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Outcomes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horzOverflow="overflow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Attribution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horzOverflow="overflow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17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Diversion from landfill</a:t>
                      </a:r>
                    </a:p>
                  </a:txBody>
                  <a:tcPr marL="91444" marR="91444"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Tonnes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679,803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82%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Virgin material saved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Tonnes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679,803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82%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Energy use saved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Kwh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1,820,000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67%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Reduction in Potable Water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Kl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40,000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100%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Capital Investment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Dollars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29,800,000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44%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Cost Savings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Dollars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23,102,987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66%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Additional Sales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Dollars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1,000,000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100%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Jobs Created</a:t>
                      </a:r>
                    </a:p>
                  </a:txBody>
                  <a:tcPr marL="91444" marR="91444"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Number of jobs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79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82%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954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5986463" cy="863600"/>
          </a:xfrm>
        </p:spPr>
        <p:txBody>
          <a:bodyPr/>
          <a:lstStyle/>
          <a:p>
            <a:pPr eaLnBrk="1" hangingPunct="1"/>
            <a:r>
              <a:rPr lang="en-AU" altLang="en-US" sz="3600" smtClean="0">
                <a:ea typeface="ＭＳ Ｐゴシック" pitchFamily="34" charset="-128"/>
              </a:rPr>
              <a:t>NSW Opportunities</a:t>
            </a:r>
          </a:p>
        </p:txBody>
      </p:sp>
      <p:graphicFrame>
        <p:nvGraphicFramePr>
          <p:cNvPr id="26727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45405"/>
              </p:ext>
            </p:extLst>
          </p:nvPr>
        </p:nvGraphicFramePr>
        <p:xfrm>
          <a:off x="683568" y="476672"/>
          <a:ext cx="7797800" cy="5181600"/>
        </p:xfrm>
        <a:graphic>
          <a:graphicData uri="http://schemas.openxmlformats.org/drawingml/2006/table">
            <a:tbl>
              <a:tblPr/>
              <a:tblGrid>
                <a:gridCol w="2563812"/>
                <a:gridCol w="1774825"/>
                <a:gridCol w="1684338"/>
                <a:gridCol w="1774825"/>
              </a:tblGrid>
              <a:tr h="28733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Material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Annual Arising (T)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Unit Value $/T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Nett Position $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Coal washery fines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2,000,000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260,000,000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Flyash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6,000,000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780,000,000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Steel slag fines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125,000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16,250,000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Timber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42,000,000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Glass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13,000,000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Tyres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7,800,000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Plastic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350,000,000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Fibre cement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3,900,000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Foundry sand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1,950,000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Aluminium smelter waste ®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1,950,000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Steel ladle refractory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Iron casthouse waste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Carpet off-cuts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Coke oven gas residue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52,000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Biomass from livestock ®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7,000,000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210,000,000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4362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altLang="en-US" sz="4000" smtClean="0">
                <a:ea typeface="ＭＳ Ｐゴシック" pitchFamily="34" charset="-128"/>
              </a:rPr>
              <a:t>Resource Savings and SA Program</a:t>
            </a:r>
          </a:p>
        </p:txBody>
      </p:sp>
      <p:graphicFrame>
        <p:nvGraphicFramePr>
          <p:cNvPr id="4915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42888" y="1163638"/>
          <a:ext cx="86106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9372600" imgH="4886249" progId="Excel.Chart.8">
                  <p:embed/>
                </p:oleObj>
              </mc:Choice>
              <mc:Fallback>
                <p:oleObj name="Chart" r:id="rId3" imgW="9372600" imgH="48862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163638"/>
                        <a:ext cx="8610600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5321300" y="4822825"/>
            <a:ext cx="27368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500">
                <a:solidFill>
                  <a:srgbClr val="000000"/>
                </a:solidFill>
                <a:latin typeface="Microsoft Sans Serif" pitchFamily="34" charset="0"/>
              </a:rPr>
              <a:t>Return on Investment &lt; 18 months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5322888" y="5067300"/>
            <a:ext cx="32400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500">
                <a:solidFill>
                  <a:srgbClr val="000000"/>
                </a:solidFill>
                <a:latin typeface="Microsoft Sans Serif" pitchFamily="34" charset="0"/>
              </a:rPr>
              <a:t>40 Riverina Companies totalled $16.3M/a savings</a:t>
            </a:r>
          </a:p>
        </p:txBody>
      </p:sp>
    </p:spTree>
    <p:extLst>
      <p:ext uri="{BB962C8B-B14F-4D97-AF65-F5344CB8AC3E}">
        <p14:creationId xmlns:p14="http://schemas.microsoft.com/office/powerpoint/2010/main" val="20029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altLang="en-US" dirty="0">
                <a:ea typeface="ＭＳ Ｐゴシック" pitchFamily="34" charset="-128"/>
              </a:rPr>
              <a:t>Improved mattress recycling - </a:t>
            </a:r>
            <a:r>
              <a:rPr lang="en-AU" altLang="en-US" dirty="0" err="1">
                <a:ea typeface="ＭＳ Ｐゴシック" pitchFamily="34" charset="-128"/>
              </a:rPr>
              <a:t>statewide</a:t>
            </a:r>
            <a:endParaRPr lang="en-AU" altLang="en-US" dirty="0">
              <a:ea typeface="ＭＳ Ｐゴシック" pitchFamily="34" charset="-128"/>
            </a:endParaRPr>
          </a:p>
          <a:p>
            <a:r>
              <a:rPr lang="en-AU" altLang="en-US" dirty="0">
                <a:ea typeface="ＭＳ Ｐゴシック" pitchFamily="34" charset="-128"/>
              </a:rPr>
              <a:t>Illawarra and Riverina </a:t>
            </a:r>
            <a:r>
              <a:rPr lang="en-AU" altLang="en-US" dirty="0" err="1">
                <a:ea typeface="ＭＳ Ｐゴシック" pitchFamily="34" charset="-128"/>
              </a:rPr>
              <a:t>roadbase</a:t>
            </a:r>
            <a:r>
              <a:rPr lang="en-AU" altLang="en-US" dirty="0">
                <a:ea typeface="ＭＳ Ｐゴシック" pitchFamily="34" charset="-128"/>
              </a:rPr>
              <a:t> manufacture</a:t>
            </a:r>
          </a:p>
          <a:p>
            <a:r>
              <a:rPr lang="en-AU" altLang="en-US" dirty="0">
                <a:ea typeface="ＭＳ Ｐゴシック" pitchFamily="34" charset="-128"/>
              </a:rPr>
              <a:t>Coal wash reject for cement manufacture</a:t>
            </a:r>
          </a:p>
          <a:p>
            <a:r>
              <a:rPr lang="en-AU" altLang="en-US" dirty="0">
                <a:ea typeface="ＭＳ Ｐゴシック" pitchFamily="34" charset="-128"/>
              </a:rPr>
              <a:t>NSW plastic (including film) recycling</a:t>
            </a:r>
          </a:p>
          <a:p>
            <a:r>
              <a:rPr lang="en-AU" altLang="en-US" dirty="0">
                <a:ea typeface="ＭＳ Ｐゴシック" pitchFamily="34" charset="-128"/>
              </a:rPr>
              <a:t>Riverina  and Central West biomass</a:t>
            </a:r>
          </a:p>
          <a:p>
            <a:r>
              <a:rPr lang="en-AU" altLang="en-US" dirty="0">
                <a:ea typeface="ＭＳ Ｐゴシック" pitchFamily="34" charset="-128"/>
              </a:rPr>
              <a:t>Crude glycerine utilisation</a:t>
            </a:r>
          </a:p>
          <a:p>
            <a:r>
              <a:rPr lang="en-AU" altLang="en-US" dirty="0">
                <a:ea typeface="ＭＳ Ｐゴシック" pitchFamily="34" charset="-128"/>
              </a:rPr>
              <a:t>Utilisation of waste timber</a:t>
            </a:r>
          </a:p>
          <a:p>
            <a:r>
              <a:rPr lang="en-AU" altLang="en-US" dirty="0">
                <a:ea typeface="ＭＳ Ｐゴシック" pitchFamily="34" charset="-128"/>
              </a:rPr>
              <a:t>Sugary solutions, glass, landfill gas utilisation</a:t>
            </a:r>
          </a:p>
          <a:p>
            <a:r>
              <a:rPr lang="en-AU" altLang="en-US" dirty="0">
                <a:ea typeface="ＭＳ Ｐゴシック" pitchFamily="34" charset="-128"/>
              </a:rPr>
              <a:t>And many more but not a closed list at all!!!!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ea typeface="ＭＳ Ｐゴシック" pitchFamily="34" charset="-128"/>
              </a:rPr>
              <a:t>Current NSW IE Projects/Initiatives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34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894" y="1086600"/>
            <a:ext cx="8229600" cy="446146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934"/>
          </a:xfrm>
        </p:spPr>
        <p:txBody>
          <a:bodyPr/>
          <a:lstStyle/>
          <a:p>
            <a:r>
              <a:rPr lang="en-AU" b="1" dirty="0" smtClean="0"/>
              <a:t>Our Domestic Waste </a:t>
            </a:r>
            <a:endParaRPr lang="en-AU" b="1" dirty="0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1579434" y="908040"/>
            <a:ext cx="1506081" cy="1812362"/>
          </a:xfrm>
          <a:custGeom>
            <a:avLst/>
            <a:gdLst>
              <a:gd name="T0" fmla="*/ 1797 w 1976"/>
              <a:gd name="T1" fmla="*/ 791 h 2375"/>
              <a:gd name="T2" fmla="*/ 1846 w 1976"/>
              <a:gd name="T3" fmla="*/ 812 h 2375"/>
              <a:gd name="T4" fmla="*/ 1886 w 1976"/>
              <a:gd name="T5" fmla="*/ 855 h 2375"/>
              <a:gd name="T6" fmla="*/ 1906 w 1976"/>
              <a:gd name="T7" fmla="*/ 886 h 2375"/>
              <a:gd name="T8" fmla="*/ 1933 w 1976"/>
              <a:gd name="T9" fmla="*/ 907 h 2375"/>
              <a:gd name="T10" fmla="*/ 1958 w 1976"/>
              <a:gd name="T11" fmla="*/ 903 h 2375"/>
              <a:gd name="T12" fmla="*/ 1973 w 1976"/>
              <a:gd name="T13" fmla="*/ 877 h 2375"/>
              <a:gd name="T14" fmla="*/ 0 w 1976"/>
              <a:gd name="T15" fmla="*/ 0 h 2375"/>
              <a:gd name="T16" fmla="*/ 856 w 1976"/>
              <a:gd name="T17" fmla="*/ 1981 h 2375"/>
              <a:gd name="T18" fmla="*/ 886 w 1976"/>
              <a:gd name="T19" fmla="*/ 1985 h 2375"/>
              <a:gd name="T20" fmla="*/ 907 w 1976"/>
              <a:gd name="T21" fmla="*/ 2005 h 2375"/>
              <a:gd name="T22" fmla="*/ 904 w 1976"/>
              <a:gd name="T23" fmla="*/ 2030 h 2375"/>
              <a:gd name="T24" fmla="*/ 879 w 1976"/>
              <a:gd name="T25" fmla="*/ 2057 h 2375"/>
              <a:gd name="T26" fmla="*/ 843 w 1976"/>
              <a:gd name="T27" fmla="*/ 2079 h 2375"/>
              <a:gd name="T28" fmla="*/ 807 w 1976"/>
              <a:gd name="T29" fmla="*/ 2121 h 2375"/>
              <a:gd name="T30" fmla="*/ 789 w 1976"/>
              <a:gd name="T31" fmla="*/ 2175 h 2375"/>
              <a:gd name="T32" fmla="*/ 792 w 1976"/>
              <a:gd name="T33" fmla="*/ 2229 h 2375"/>
              <a:gd name="T34" fmla="*/ 827 w 1976"/>
              <a:gd name="T35" fmla="*/ 2295 h 2375"/>
              <a:gd name="T36" fmla="*/ 889 w 1976"/>
              <a:gd name="T37" fmla="*/ 2344 h 2375"/>
              <a:gd name="T38" fmla="*/ 972 w 1976"/>
              <a:gd name="T39" fmla="*/ 2372 h 2375"/>
              <a:gd name="T40" fmla="*/ 1040 w 1976"/>
              <a:gd name="T41" fmla="*/ 2374 h 2375"/>
              <a:gd name="T42" fmla="*/ 1127 w 1976"/>
              <a:gd name="T43" fmla="*/ 2353 h 2375"/>
              <a:gd name="T44" fmla="*/ 1194 w 1976"/>
              <a:gd name="T45" fmla="*/ 2308 h 2375"/>
              <a:gd name="T46" fmla="*/ 1236 w 1976"/>
              <a:gd name="T47" fmla="*/ 2245 h 2375"/>
              <a:gd name="T48" fmla="*/ 1247 w 1976"/>
              <a:gd name="T49" fmla="*/ 2191 h 2375"/>
              <a:gd name="T50" fmla="*/ 1235 w 1976"/>
              <a:gd name="T51" fmla="*/ 2133 h 2375"/>
              <a:gd name="T52" fmla="*/ 1206 w 1976"/>
              <a:gd name="T53" fmla="*/ 2093 h 2375"/>
              <a:gd name="T54" fmla="*/ 1166 w 1976"/>
              <a:gd name="T55" fmla="*/ 2061 h 2375"/>
              <a:gd name="T56" fmla="*/ 1134 w 1976"/>
              <a:gd name="T57" fmla="*/ 2037 h 2375"/>
              <a:gd name="T58" fmla="*/ 1125 w 1976"/>
              <a:gd name="T59" fmla="*/ 2011 h 2375"/>
              <a:gd name="T60" fmla="*/ 1140 w 1976"/>
              <a:gd name="T61" fmla="*/ 1990 h 2375"/>
              <a:gd name="T62" fmla="*/ 1178 w 1976"/>
              <a:gd name="T63" fmla="*/ 1981 h 2375"/>
              <a:gd name="T64" fmla="*/ 1976 w 1976"/>
              <a:gd name="T65" fmla="*/ 1176 h 2375"/>
              <a:gd name="T66" fmla="*/ 1972 w 1976"/>
              <a:gd name="T67" fmla="*/ 1147 h 2375"/>
              <a:gd name="T68" fmla="*/ 1952 w 1976"/>
              <a:gd name="T69" fmla="*/ 1126 h 2375"/>
              <a:gd name="T70" fmla="*/ 1927 w 1976"/>
              <a:gd name="T71" fmla="*/ 1129 h 2375"/>
              <a:gd name="T72" fmla="*/ 1900 w 1976"/>
              <a:gd name="T73" fmla="*/ 1155 h 2375"/>
              <a:gd name="T74" fmla="*/ 1877 w 1976"/>
              <a:gd name="T75" fmla="*/ 1190 h 2375"/>
              <a:gd name="T76" fmla="*/ 1835 w 1976"/>
              <a:gd name="T77" fmla="*/ 1227 h 2375"/>
              <a:gd name="T78" fmla="*/ 1782 w 1976"/>
              <a:gd name="T79" fmla="*/ 1245 h 2375"/>
              <a:gd name="T80" fmla="*/ 1728 w 1976"/>
              <a:gd name="T81" fmla="*/ 1241 h 2375"/>
              <a:gd name="T82" fmla="*/ 1662 w 1976"/>
              <a:gd name="T83" fmla="*/ 1206 h 2375"/>
              <a:gd name="T84" fmla="*/ 1613 w 1976"/>
              <a:gd name="T85" fmla="*/ 1145 h 2375"/>
              <a:gd name="T86" fmla="*/ 1584 w 1976"/>
              <a:gd name="T87" fmla="*/ 1063 h 2375"/>
              <a:gd name="T88" fmla="*/ 1581 w 1976"/>
              <a:gd name="T89" fmla="*/ 993 h 2375"/>
              <a:gd name="T90" fmla="*/ 1604 w 1976"/>
              <a:gd name="T91" fmla="*/ 907 h 2375"/>
              <a:gd name="T92" fmla="*/ 1649 w 1976"/>
              <a:gd name="T93" fmla="*/ 839 h 2375"/>
              <a:gd name="T94" fmla="*/ 1710 w 1976"/>
              <a:gd name="T95" fmla="*/ 797 h 2375"/>
              <a:gd name="T96" fmla="*/ 1765 w 1976"/>
              <a:gd name="T97" fmla="*/ 786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1765" y="786"/>
                </a:moveTo>
                <a:lnTo>
                  <a:pt x="1765" y="786"/>
                </a:lnTo>
                <a:lnTo>
                  <a:pt x="1782" y="788"/>
                </a:lnTo>
                <a:lnTo>
                  <a:pt x="1797" y="791"/>
                </a:lnTo>
                <a:lnTo>
                  <a:pt x="1810" y="794"/>
                </a:lnTo>
                <a:lnTo>
                  <a:pt x="1824" y="800"/>
                </a:lnTo>
                <a:lnTo>
                  <a:pt x="1835" y="806"/>
                </a:lnTo>
                <a:lnTo>
                  <a:pt x="1846" y="812"/>
                </a:lnTo>
                <a:lnTo>
                  <a:pt x="1855" y="819"/>
                </a:lnTo>
                <a:lnTo>
                  <a:pt x="1864" y="827"/>
                </a:lnTo>
                <a:lnTo>
                  <a:pt x="1877" y="842"/>
                </a:lnTo>
                <a:lnTo>
                  <a:pt x="1886" y="855"/>
                </a:lnTo>
                <a:lnTo>
                  <a:pt x="1894" y="867"/>
                </a:lnTo>
                <a:lnTo>
                  <a:pt x="1894" y="867"/>
                </a:lnTo>
                <a:lnTo>
                  <a:pt x="1900" y="877"/>
                </a:lnTo>
                <a:lnTo>
                  <a:pt x="1906" y="886"/>
                </a:lnTo>
                <a:lnTo>
                  <a:pt x="1913" y="894"/>
                </a:lnTo>
                <a:lnTo>
                  <a:pt x="1919" y="900"/>
                </a:lnTo>
                <a:lnTo>
                  <a:pt x="1927" y="904"/>
                </a:lnTo>
                <a:lnTo>
                  <a:pt x="1933" y="907"/>
                </a:lnTo>
                <a:lnTo>
                  <a:pt x="1940" y="907"/>
                </a:lnTo>
                <a:lnTo>
                  <a:pt x="1946" y="907"/>
                </a:lnTo>
                <a:lnTo>
                  <a:pt x="1952" y="906"/>
                </a:lnTo>
                <a:lnTo>
                  <a:pt x="1958" y="903"/>
                </a:lnTo>
                <a:lnTo>
                  <a:pt x="1963" y="898"/>
                </a:lnTo>
                <a:lnTo>
                  <a:pt x="1967" y="892"/>
                </a:lnTo>
                <a:lnTo>
                  <a:pt x="1972" y="886"/>
                </a:lnTo>
                <a:lnTo>
                  <a:pt x="1973" y="877"/>
                </a:lnTo>
                <a:lnTo>
                  <a:pt x="1976" y="867"/>
                </a:lnTo>
                <a:lnTo>
                  <a:pt x="1976" y="855"/>
                </a:lnTo>
                <a:lnTo>
                  <a:pt x="1976" y="0"/>
                </a:lnTo>
                <a:lnTo>
                  <a:pt x="0" y="0"/>
                </a:lnTo>
                <a:lnTo>
                  <a:pt x="0" y="1979"/>
                </a:lnTo>
                <a:lnTo>
                  <a:pt x="454" y="1979"/>
                </a:lnTo>
                <a:lnTo>
                  <a:pt x="454" y="1981"/>
                </a:lnTo>
                <a:lnTo>
                  <a:pt x="856" y="1981"/>
                </a:lnTo>
                <a:lnTo>
                  <a:pt x="856" y="1981"/>
                </a:lnTo>
                <a:lnTo>
                  <a:pt x="868" y="1981"/>
                </a:lnTo>
                <a:lnTo>
                  <a:pt x="877" y="1982"/>
                </a:lnTo>
                <a:lnTo>
                  <a:pt x="886" y="1985"/>
                </a:lnTo>
                <a:lnTo>
                  <a:pt x="894" y="1990"/>
                </a:lnTo>
                <a:lnTo>
                  <a:pt x="900" y="1994"/>
                </a:lnTo>
                <a:lnTo>
                  <a:pt x="904" y="1999"/>
                </a:lnTo>
                <a:lnTo>
                  <a:pt x="907" y="2005"/>
                </a:lnTo>
                <a:lnTo>
                  <a:pt x="909" y="2011"/>
                </a:lnTo>
                <a:lnTo>
                  <a:pt x="909" y="2017"/>
                </a:lnTo>
                <a:lnTo>
                  <a:pt x="907" y="2024"/>
                </a:lnTo>
                <a:lnTo>
                  <a:pt x="904" y="2030"/>
                </a:lnTo>
                <a:lnTo>
                  <a:pt x="900" y="2037"/>
                </a:lnTo>
                <a:lnTo>
                  <a:pt x="895" y="2043"/>
                </a:lnTo>
                <a:lnTo>
                  <a:pt x="888" y="2051"/>
                </a:lnTo>
                <a:lnTo>
                  <a:pt x="879" y="2057"/>
                </a:lnTo>
                <a:lnTo>
                  <a:pt x="868" y="2061"/>
                </a:lnTo>
                <a:lnTo>
                  <a:pt x="868" y="2061"/>
                </a:lnTo>
                <a:lnTo>
                  <a:pt x="855" y="2069"/>
                </a:lnTo>
                <a:lnTo>
                  <a:pt x="843" y="2079"/>
                </a:lnTo>
                <a:lnTo>
                  <a:pt x="828" y="2093"/>
                </a:lnTo>
                <a:lnTo>
                  <a:pt x="821" y="2102"/>
                </a:lnTo>
                <a:lnTo>
                  <a:pt x="813" y="2111"/>
                </a:lnTo>
                <a:lnTo>
                  <a:pt x="807" y="2121"/>
                </a:lnTo>
                <a:lnTo>
                  <a:pt x="800" y="2133"/>
                </a:lnTo>
                <a:lnTo>
                  <a:pt x="795" y="2145"/>
                </a:lnTo>
                <a:lnTo>
                  <a:pt x="791" y="2160"/>
                </a:lnTo>
                <a:lnTo>
                  <a:pt x="789" y="2175"/>
                </a:lnTo>
                <a:lnTo>
                  <a:pt x="788" y="2191"/>
                </a:lnTo>
                <a:lnTo>
                  <a:pt x="788" y="2191"/>
                </a:lnTo>
                <a:lnTo>
                  <a:pt x="789" y="2209"/>
                </a:lnTo>
                <a:lnTo>
                  <a:pt x="792" y="2229"/>
                </a:lnTo>
                <a:lnTo>
                  <a:pt x="798" y="2245"/>
                </a:lnTo>
                <a:lnTo>
                  <a:pt x="806" y="2263"/>
                </a:lnTo>
                <a:lnTo>
                  <a:pt x="816" y="2280"/>
                </a:lnTo>
                <a:lnTo>
                  <a:pt x="827" y="2295"/>
                </a:lnTo>
                <a:lnTo>
                  <a:pt x="840" y="2308"/>
                </a:lnTo>
                <a:lnTo>
                  <a:pt x="855" y="2321"/>
                </a:lnTo>
                <a:lnTo>
                  <a:pt x="871" y="2333"/>
                </a:lnTo>
                <a:lnTo>
                  <a:pt x="889" y="2344"/>
                </a:lnTo>
                <a:lnTo>
                  <a:pt x="907" y="2353"/>
                </a:lnTo>
                <a:lnTo>
                  <a:pt x="928" y="2360"/>
                </a:lnTo>
                <a:lnTo>
                  <a:pt x="949" y="2368"/>
                </a:lnTo>
                <a:lnTo>
                  <a:pt x="972" y="2372"/>
                </a:lnTo>
                <a:lnTo>
                  <a:pt x="994" y="2374"/>
                </a:lnTo>
                <a:lnTo>
                  <a:pt x="1018" y="2375"/>
                </a:lnTo>
                <a:lnTo>
                  <a:pt x="1018" y="2375"/>
                </a:lnTo>
                <a:lnTo>
                  <a:pt x="1040" y="2374"/>
                </a:lnTo>
                <a:lnTo>
                  <a:pt x="1063" y="2372"/>
                </a:lnTo>
                <a:lnTo>
                  <a:pt x="1085" y="2368"/>
                </a:lnTo>
                <a:lnTo>
                  <a:pt x="1106" y="2360"/>
                </a:lnTo>
                <a:lnTo>
                  <a:pt x="1127" y="2353"/>
                </a:lnTo>
                <a:lnTo>
                  <a:pt x="1145" y="2344"/>
                </a:lnTo>
                <a:lnTo>
                  <a:pt x="1163" y="2333"/>
                </a:lnTo>
                <a:lnTo>
                  <a:pt x="1179" y="2321"/>
                </a:lnTo>
                <a:lnTo>
                  <a:pt x="1194" y="2308"/>
                </a:lnTo>
                <a:lnTo>
                  <a:pt x="1208" y="2295"/>
                </a:lnTo>
                <a:lnTo>
                  <a:pt x="1218" y="2280"/>
                </a:lnTo>
                <a:lnTo>
                  <a:pt x="1229" y="2263"/>
                </a:lnTo>
                <a:lnTo>
                  <a:pt x="1236" y="2245"/>
                </a:lnTo>
                <a:lnTo>
                  <a:pt x="1242" y="2229"/>
                </a:lnTo>
                <a:lnTo>
                  <a:pt x="1245" y="2209"/>
                </a:lnTo>
                <a:lnTo>
                  <a:pt x="1247" y="2191"/>
                </a:lnTo>
                <a:lnTo>
                  <a:pt x="1247" y="2191"/>
                </a:lnTo>
                <a:lnTo>
                  <a:pt x="1245" y="2175"/>
                </a:lnTo>
                <a:lnTo>
                  <a:pt x="1244" y="2160"/>
                </a:lnTo>
                <a:lnTo>
                  <a:pt x="1239" y="2145"/>
                </a:lnTo>
                <a:lnTo>
                  <a:pt x="1235" y="2133"/>
                </a:lnTo>
                <a:lnTo>
                  <a:pt x="1229" y="2121"/>
                </a:lnTo>
                <a:lnTo>
                  <a:pt x="1221" y="2111"/>
                </a:lnTo>
                <a:lnTo>
                  <a:pt x="1214" y="2102"/>
                </a:lnTo>
                <a:lnTo>
                  <a:pt x="1206" y="2093"/>
                </a:lnTo>
                <a:lnTo>
                  <a:pt x="1191" y="2079"/>
                </a:lnTo>
                <a:lnTo>
                  <a:pt x="1179" y="2069"/>
                </a:lnTo>
                <a:lnTo>
                  <a:pt x="1166" y="2061"/>
                </a:lnTo>
                <a:lnTo>
                  <a:pt x="1166" y="2061"/>
                </a:lnTo>
                <a:lnTo>
                  <a:pt x="1155" y="2057"/>
                </a:lnTo>
                <a:lnTo>
                  <a:pt x="1146" y="2051"/>
                </a:lnTo>
                <a:lnTo>
                  <a:pt x="1139" y="2043"/>
                </a:lnTo>
                <a:lnTo>
                  <a:pt x="1134" y="2037"/>
                </a:lnTo>
                <a:lnTo>
                  <a:pt x="1130" y="2030"/>
                </a:lnTo>
                <a:lnTo>
                  <a:pt x="1127" y="2024"/>
                </a:lnTo>
                <a:lnTo>
                  <a:pt x="1125" y="2017"/>
                </a:lnTo>
                <a:lnTo>
                  <a:pt x="1125" y="2011"/>
                </a:lnTo>
                <a:lnTo>
                  <a:pt x="1127" y="2005"/>
                </a:lnTo>
                <a:lnTo>
                  <a:pt x="1130" y="1999"/>
                </a:lnTo>
                <a:lnTo>
                  <a:pt x="1134" y="1994"/>
                </a:lnTo>
                <a:lnTo>
                  <a:pt x="1140" y="1990"/>
                </a:lnTo>
                <a:lnTo>
                  <a:pt x="1148" y="1985"/>
                </a:lnTo>
                <a:lnTo>
                  <a:pt x="1157" y="1982"/>
                </a:lnTo>
                <a:lnTo>
                  <a:pt x="1166" y="1981"/>
                </a:lnTo>
                <a:lnTo>
                  <a:pt x="1178" y="1981"/>
                </a:lnTo>
                <a:lnTo>
                  <a:pt x="1429" y="1981"/>
                </a:lnTo>
                <a:lnTo>
                  <a:pt x="1429" y="1979"/>
                </a:lnTo>
                <a:lnTo>
                  <a:pt x="1976" y="1979"/>
                </a:lnTo>
                <a:lnTo>
                  <a:pt x="1976" y="1176"/>
                </a:lnTo>
                <a:lnTo>
                  <a:pt x="1976" y="1176"/>
                </a:lnTo>
                <a:lnTo>
                  <a:pt x="1976" y="1166"/>
                </a:lnTo>
                <a:lnTo>
                  <a:pt x="1973" y="1155"/>
                </a:lnTo>
                <a:lnTo>
                  <a:pt x="1972" y="1147"/>
                </a:lnTo>
                <a:lnTo>
                  <a:pt x="1967" y="1139"/>
                </a:lnTo>
                <a:lnTo>
                  <a:pt x="1963" y="1133"/>
                </a:lnTo>
                <a:lnTo>
                  <a:pt x="1958" y="1129"/>
                </a:lnTo>
                <a:lnTo>
                  <a:pt x="1952" y="1126"/>
                </a:lnTo>
                <a:lnTo>
                  <a:pt x="1946" y="1124"/>
                </a:lnTo>
                <a:lnTo>
                  <a:pt x="1940" y="1124"/>
                </a:lnTo>
                <a:lnTo>
                  <a:pt x="1933" y="1126"/>
                </a:lnTo>
                <a:lnTo>
                  <a:pt x="1927" y="1129"/>
                </a:lnTo>
                <a:lnTo>
                  <a:pt x="1919" y="1133"/>
                </a:lnTo>
                <a:lnTo>
                  <a:pt x="1913" y="1139"/>
                </a:lnTo>
                <a:lnTo>
                  <a:pt x="1906" y="1147"/>
                </a:lnTo>
                <a:lnTo>
                  <a:pt x="1900" y="1155"/>
                </a:lnTo>
                <a:lnTo>
                  <a:pt x="1894" y="1164"/>
                </a:lnTo>
                <a:lnTo>
                  <a:pt x="1894" y="1164"/>
                </a:lnTo>
                <a:lnTo>
                  <a:pt x="1886" y="1178"/>
                </a:lnTo>
                <a:lnTo>
                  <a:pt x="1877" y="1190"/>
                </a:lnTo>
                <a:lnTo>
                  <a:pt x="1864" y="1205"/>
                </a:lnTo>
                <a:lnTo>
                  <a:pt x="1855" y="1212"/>
                </a:lnTo>
                <a:lnTo>
                  <a:pt x="1846" y="1220"/>
                </a:lnTo>
                <a:lnTo>
                  <a:pt x="1835" y="1227"/>
                </a:lnTo>
                <a:lnTo>
                  <a:pt x="1824" y="1233"/>
                </a:lnTo>
                <a:lnTo>
                  <a:pt x="1810" y="1238"/>
                </a:lnTo>
                <a:lnTo>
                  <a:pt x="1797" y="1242"/>
                </a:lnTo>
                <a:lnTo>
                  <a:pt x="1782" y="1245"/>
                </a:lnTo>
                <a:lnTo>
                  <a:pt x="1765" y="1245"/>
                </a:lnTo>
                <a:lnTo>
                  <a:pt x="1765" y="1245"/>
                </a:lnTo>
                <a:lnTo>
                  <a:pt x="1746" y="1244"/>
                </a:lnTo>
                <a:lnTo>
                  <a:pt x="1728" y="1241"/>
                </a:lnTo>
                <a:lnTo>
                  <a:pt x="1710" y="1235"/>
                </a:lnTo>
                <a:lnTo>
                  <a:pt x="1693" y="1227"/>
                </a:lnTo>
                <a:lnTo>
                  <a:pt x="1677" y="1218"/>
                </a:lnTo>
                <a:lnTo>
                  <a:pt x="1662" y="1206"/>
                </a:lnTo>
                <a:lnTo>
                  <a:pt x="1649" y="1193"/>
                </a:lnTo>
                <a:lnTo>
                  <a:pt x="1635" y="1178"/>
                </a:lnTo>
                <a:lnTo>
                  <a:pt x="1623" y="1161"/>
                </a:lnTo>
                <a:lnTo>
                  <a:pt x="1613" y="1145"/>
                </a:lnTo>
                <a:lnTo>
                  <a:pt x="1604" y="1126"/>
                </a:lnTo>
                <a:lnTo>
                  <a:pt x="1595" y="1105"/>
                </a:lnTo>
                <a:lnTo>
                  <a:pt x="1589" y="1084"/>
                </a:lnTo>
                <a:lnTo>
                  <a:pt x="1584" y="1063"/>
                </a:lnTo>
                <a:lnTo>
                  <a:pt x="1581" y="1039"/>
                </a:lnTo>
                <a:lnTo>
                  <a:pt x="1581" y="1016"/>
                </a:lnTo>
                <a:lnTo>
                  <a:pt x="1581" y="1016"/>
                </a:lnTo>
                <a:lnTo>
                  <a:pt x="1581" y="993"/>
                </a:lnTo>
                <a:lnTo>
                  <a:pt x="1584" y="970"/>
                </a:lnTo>
                <a:lnTo>
                  <a:pt x="1589" y="948"/>
                </a:lnTo>
                <a:lnTo>
                  <a:pt x="1595" y="927"/>
                </a:lnTo>
                <a:lnTo>
                  <a:pt x="1604" y="907"/>
                </a:lnTo>
                <a:lnTo>
                  <a:pt x="1613" y="888"/>
                </a:lnTo>
                <a:lnTo>
                  <a:pt x="1623" y="870"/>
                </a:lnTo>
                <a:lnTo>
                  <a:pt x="1635" y="854"/>
                </a:lnTo>
                <a:lnTo>
                  <a:pt x="1649" y="839"/>
                </a:lnTo>
                <a:lnTo>
                  <a:pt x="1662" y="825"/>
                </a:lnTo>
                <a:lnTo>
                  <a:pt x="1677" y="815"/>
                </a:lnTo>
                <a:lnTo>
                  <a:pt x="1693" y="804"/>
                </a:lnTo>
                <a:lnTo>
                  <a:pt x="1710" y="797"/>
                </a:lnTo>
                <a:lnTo>
                  <a:pt x="1728" y="791"/>
                </a:lnTo>
                <a:lnTo>
                  <a:pt x="1746" y="788"/>
                </a:lnTo>
                <a:lnTo>
                  <a:pt x="1765" y="786"/>
                </a:lnTo>
                <a:lnTo>
                  <a:pt x="1765" y="78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</a:rPr>
              <a:t>Glass</a:t>
            </a:r>
            <a:endParaRPr lang="en-GB" b="1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79434" y="909566"/>
            <a:ext cx="6045665" cy="4532911"/>
            <a:chOff x="1579434" y="1058830"/>
            <a:chExt cx="6045665" cy="4532911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808044" y="1058830"/>
              <a:ext cx="1812480" cy="1507251"/>
            </a:xfrm>
            <a:custGeom>
              <a:avLst/>
              <a:gdLst>
                <a:gd name="T0" fmla="*/ 1586 w 2377"/>
                <a:gd name="T1" fmla="*/ 1797 h 1975"/>
                <a:gd name="T2" fmla="*/ 1564 w 2377"/>
                <a:gd name="T3" fmla="*/ 1845 h 1975"/>
                <a:gd name="T4" fmla="*/ 1522 w 2377"/>
                <a:gd name="T5" fmla="*/ 1886 h 1975"/>
                <a:gd name="T6" fmla="*/ 1489 w 2377"/>
                <a:gd name="T7" fmla="*/ 1906 h 1975"/>
                <a:gd name="T8" fmla="*/ 1470 w 2377"/>
                <a:gd name="T9" fmla="*/ 1933 h 1975"/>
                <a:gd name="T10" fmla="*/ 1473 w 2377"/>
                <a:gd name="T11" fmla="*/ 1957 h 1975"/>
                <a:gd name="T12" fmla="*/ 1500 w 2377"/>
                <a:gd name="T13" fmla="*/ 1973 h 1975"/>
                <a:gd name="T14" fmla="*/ 2377 w 2377"/>
                <a:gd name="T15" fmla="*/ 0 h 1975"/>
                <a:gd name="T16" fmla="*/ 395 w 2377"/>
                <a:gd name="T17" fmla="*/ 855 h 1975"/>
                <a:gd name="T18" fmla="*/ 390 w 2377"/>
                <a:gd name="T19" fmla="*/ 886 h 1975"/>
                <a:gd name="T20" fmla="*/ 371 w 2377"/>
                <a:gd name="T21" fmla="*/ 907 h 1975"/>
                <a:gd name="T22" fmla="*/ 346 w 2377"/>
                <a:gd name="T23" fmla="*/ 904 h 1975"/>
                <a:gd name="T24" fmla="*/ 320 w 2377"/>
                <a:gd name="T25" fmla="*/ 877 h 1975"/>
                <a:gd name="T26" fmla="*/ 298 w 2377"/>
                <a:gd name="T27" fmla="*/ 842 h 1975"/>
                <a:gd name="T28" fmla="*/ 254 w 2377"/>
                <a:gd name="T29" fmla="*/ 806 h 1975"/>
                <a:gd name="T30" fmla="*/ 201 w 2377"/>
                <a:gd name="T31" fmla="*/ 788 h 1975"/>
                <a:gd name="T32" fmla="*/ 148 w 2377"/>
                <a:gd name="T33" fmla="*/ 792 h 1975"/>
                <a:gd name="T34" fmla="*/ 83 w 2377"/>
                <a:gd name="T35" fmla="*/ 827 h 1975"/>
                <a:gd name="T36" fmla="*/ 32 w 2377"/>
                <a:gd name="T37" fmla="*/ 888 h 1975"/>
                <a:gd name="T38" fmla="*/ 5 w 2377"/>
                <a:gd name="T39" fmla="*/ 970 h 1975"/>
                <a:gd name="T40" fmla="*/ 2 w 2377"/>
                <a:gd name="T41" fmla="*/ 1040 h 1975"/>
                <a:gd name="T42" fmla="*/ 23 w 2377"/>
                <a:gd name="T43" fmla="*/ 1126 h 1975"/>
                <a:gd name="T44" fmla="*/ 68 w 2377"/>
                <a:gd name="T45" fmla="*/ 1193 h 1975"/>
                <a:gd name="T46" fmla="*/ 130 w 2377"/>
                <a:gd name="T47" fmla="*/ 1236 h 1975"/>
                <a:gd name="T48" fmla="*/ 184 w 2377"/>
                <a:gd name="T49" fmla="*/ 1245 h 1975"/>
                <a:gd name="T50" fmla="*/ 243 w 2377"/>
                <a:gd name="T51" fmla="*/ 1233 h 1975"/>
                <a:gd name="T52" fmla="*/ 283 w 2377"/>
                <a:gd name="T53" fmla="*/ 1206 h 1975"/>
                <a:gd name="T54" fmla="*/ 314 w 2377"/>
                <a:gd name="T55" fmla="*/ 1166 h 1975"/>
                <a:gd name="T56" fmla="*/ 340 w 2377"/>
                <a:gd name="T57" fmla="*/ 1133 h 1975"/>
                <a:gd name="T58" fmla="*/ 365 w 2377"/>
                <a:gd name="T59" fmla="*/ 1124 h 1975"/>
                <a:gd name="T60" fmla="*/ 388 w 2377"/>
                <a:gd name="T61" fmla="*/ 1139 h 1975"/>
                <a:gd name="T62" fmla="*/ 395 w 2377"/>
                <a:gd name="T63" fmla="*/ 1178 h 1975"/>
                <a:gd name="T64" fmla="*/ 1199 w 2377"/>
                <a:gd name="T65" fmla="*/ 1975 h 1975"/>
                <a:gd name="T66" fmla="*/ 1229 w 2377"/>
                <a:gd name="T67" fmla="*/ 1970 h 1975"/>
                <a:gd name="T68" fmla="*/ 1250 w 2377"/>
                <a:gd name="T69" fmla="*/ 1951 h 1975"/>
                <a:gd name="T70" fmla="*/ 1247 w 2377"/>
                <a:gd name="T71" fmla="*/ 1925 h 1975"/>
                <a:gd name="T72" fmla="*/ 1222 w 2377"/>
                <a:gd name="T73" fmla="*/ 1900 h 1975"/>
                <a:gd name="T74" fmla="*/ 1186 w 2377"/>
                <a:gd name="T75" fmla="*/ 1878 h 1975"/>
                <a:gd name="T76" fmla="*/ 1150 w 2377"/>
                <a:gd name="T77" fmla="*/ 1834 h 1975"/>
                <a:gd name="T78" fmla="*/ 1132 w 2377"/>
                <a:gd name="T79" fmla="*/ 1780 h 1975"/>
                <a:gd name="T80" fmla="*/ 1135 w 2377"/>
                <a:gd name="T81" fmla="*/ 1728 h 1975"/>
                <a:gd name="T82" fmla="*/ 1169 w 2377"/>
                <a:gd name="T83" fmla="*/ 1662 h 1975"/>
                <a:gd name="T84" fmla="*/ 1232 w 2377"/>
                <a:gd name="T85" fmla="*/ 1611 h 1975"/>
                <a:gd name="T86" fmla="*/ 1314 w 2377"/>
                <a:gd name="T87" fmla="*/ 1585 h 1975"/>
                <a:gd name="T88" fmla="*/ 1383 w 2377"/>
                <a:gd name="T89" fmla="*/ 1582 h 1975"/>
                <a:gd name="T90" fmla="*/ 1470 w 2377"/>
                <a:gd name="T91" fmla="*/ 1602 h 1975"/>
                <a:gd name="T92" fmla="*/ 1537 w 2377"/>
                <a:gd name="T93" fmla="*/ 1647 h 1975"/>
                <a:gd name="T94" fmla="*/ 1579 w 2377"/>
                <a:gd name="T95" fmla="*/ 1710 h 1975"/>
                <a:gd name="T96" fmla="*/ 1589 w 2377"/>
                <a:gd name="T97" fmla="*/ 1764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5">
                  <a:moveTo>
                    <a:pt x="1589" y="1764"/>
                  </a:moveTo>
                  <a:lnTo>
                    <a:pt x="1589" y="1764"/>
                  </a:lnTo>
                  <a:lnTo>
                    <a:pt x="1588" y="1780"/>
                  </a:lnTo>
                  <a:lnTo>
                    <a:pt x="1586" y="1797"/>
                  </a:lnTo>
                  <a:lnTo>
                    <a:pt x="1582" y="1810"/>
                  </a:lnTo>
                  <a:lnTo>
                    <a:pt x="1577" y="1822"/>
                  </a:lnTo>
                  <a:lnTo>
                    <a:pt x="1571" y="1834"/>
                  </a:lnTo>
                  <a:lnTo>
                    <a:pt x="1564" y="1845"/>
                  </a:lnTo>
                  <a:lnTo>
                    <a:pt x="1556" y="1855"/>
                  </a:lnTo>
                  <a:lnTo>
                    <a:pt x="1549" y="1863"/>
                  </a:lnTo>
                  <a:lnTo>
                    <a:pt x="1534" y="1878"/>
                  </a:lnTo>
                  <a:lnTo>
                    <a:pt x="1522" y="1886"/>
                  </a:lnTo>
                  <a:lnTo>
                    <a:pt x="1509" y="1894"/>
                  </a:lnTo>
                  <a:lnTo>
                    <a:pt x="1509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3" y="1912"/>
                  </a:lnTo>
                  <a:lnTo>
                    <a:pt x="1477" y="1919"/>
                  </a:lnTo>
                  <a:lnTo>
                    <a:pt x="1473" y="1925"/>
                  </a:lnTo>
                  <a:lnTo>
                    <a:pt x="1470" y="1933"/>
                  </a:lnTo>
                  <a:lnTo>
                    <a:pt x="1468" y="1939"/>
                  </a:lnTo>
                  <a:lnTo>
                    <a:pt x="1468" y="1945"/>
                  </a:lnTo>
                  <a:lnTo>
                    <a:pt x="1470" y="1951"/>
                  </a:lnTo>
                  <a:lnTo>
                    <a:pt x="1473" y="1957"/>
                  </a:lnTo>
                  <a:lnTo>
                    <a:pt x="1477" y="1963"/>
                  </a:lnTo>
                  <a:lnTo>
                    <a:pt x="1483" y="1967"/>
                  </a:lnTo>
                  <a:lnTo>
                    <a:pt x="1491" y="1970"/>
                  </a:lnTo>
                  <a:lnTo>
                    <a:pt x="1500" y="1973"/>
                  </a:lnTo>
                  <a:lnTo>
                    <a:pt x="1509" y="1975"/>
                  </a:lnTo>
                  <a:lnTo>
                    <a:pt x="1521" y="1975"/>
                  </a:lnTo>
                  <a:lnTo>
                    <a:pt x="2377" y="1975"/>
                  </a:lnTo>
                  <a:lnTo>
                    <a:pt x="2377" y="0"/>
                  </a:lnTo>
                  <a:lnTo>
                    <a:pt x="398" y="0"/>
                  </a:lnTo>
                  <a:lnTo>
                    <a:pt x="398" y="454"/>
                  </a:lnTo>
                  <a:lnTo>
                    <a:pt x="395" y="454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67"/>
                  </a:lnTo>
                  <a:lnTo>
                    <a:pt x="393" y="877"/>
                  </a:lnTo>
                  <a:lnTo>
                    <a:pt x="390" y="886"/>
                  </a:lnTo>
                  <a:lnTo>
                    <a:pt x="388" y="894"/>
                  </a:lnTo>
                  <a:lnTo>
                    <a:pt x="383" y="900"/>
                  </a:lnTo>
                  <a:lnTo>
                    <a:pt x="377" y="904"/>
                  </a:lnTo>
                  <a:lnTo>
                    <a:pt x="371" y="907"/>
                  </a:lnTo>
                  <a:lnTo>
                    <a:pt x="365" y="909"/>
                  </a:lnTo>
                  <a:lnTo>
                    <a:pt x="359" y="909"/>
                  </a:lnTo>
                  <a:lnTo>
                    <a:pt x="353" y="907"/>
                  </a:lnTo>
                  <a:lnTo>
                    <a:pt x="346" y="904"/>
                  </a:lnTo>
                  <a:lnTo>
                    <a:pt x="340" y="900"/>
                  </a:lnTo>
                  <a:lnTo>
                    <a:pt x="332" y="894"/>
                  </a:lnTo>
                  <a:lnTo>
                    <a:pt x="326" y="886"/>
                  </a:lnTo>
                  <a:lnTo>
                    <a:pt x="320" y="877"/>
                  </a:lnTo>
                  <a:lnTo>
                    <a:pt x="314" y="867"/>
                  </a:lnTo>
                  <a:lnTo>
                    <a:pt x="314" y="867"/>
                  </a:lnTo>
                  <a:lnTo>
                    <a:pt x="307" y="855"/>
                  </a:lnTo>
                  <a:lnTo>
                    <a:pt x="298" y="842"/>
                  </a:lnTo>
                  <a:lnTo>
                    <a:pt x="283" y="827"/>
                  </a:lnTo>
                  <a:lnTo>
                    <a:pt x="275" y="819"/>
                  </a:lnTo>
                  <a:lnTo>
                    <a:pt x="265" y="813"/>
                  </a:lnTo>
                  <a:lnTo>
                    <a:pt x="254" y="806"/>
                  </a:lnTo>
                  <a:lnTo>
                    <a:pt x="243" y="800"/>
                  </a:lnTo>
                  <a:lnTo>
                    <a:pt x="231" y="795"/>
                  </a:lnTo>
                  <a:lnTo>
                    <a:pt x="217" y="791"/>
                  </a:lnTo>
                  <a:lnTo>
                    <a:pt x="201" y="788"/>
                  </a:lnTo>
                  <a:lnTo>
                    <a:pt x="184" y="788"/>
                  </a:lnTo>
                  <a:lnTo>
                    <a:pt x="184" y="788"/>
                  </a:lnTo>
                  <a:lnTo>
                    <a:pt x="166" y="788"/>
                  </a:lnTo>
                  <a:lnTo>
                    <a:pt x="148" y="792"/>
                  </a:lnTo>
                  <a:lnTo>
                    <a:pt x="130" y="797"/>
                  </a:lnTo>
                  <a:lnTo>
                    <a:pt x="112" y="806"/>
                  </a:lnTo>
                  <a:lnTo>
                    <a:pt x="98" y="815"/>
                  </a:lnTo>
                  <a:lnTo>
                    <a:pt x="83" y="827"/>
                  </a:lnTo>
                  <a:lnTo>
                    <a:pt x="68" y="840"/>
                  </a:lnTo>
                  <a:lnTo>
                    <a:pt x="54" y="855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3" y="907"/>
                  </a:lnTo>
                  <a:lnTo>
                    <a:pt x="15" y="927"/>
                  </a:lnTo>
                  <a:lnTo>
                    <a:pt x="9" y="948"/>
                  </a:lnTo>
                  <a:lnTo>
                    <a:pt x="5" y="970"/>
                  </a:lnTo>
                  <a:lnTo>
                    <a:pt x="2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2" y="1040"/>
                  </a:lnTo>
                  <a:lnTo>
                    <a:pt x="5" y="1063"/>
                  </a:lnTo>
                  <a:lnTo>
                    <a:pt x="9" y="1085"/>
                  </a:lnTo>
                  <a:lnTo>
                    <a:pt x="15" y="1106"/>
                  </a:lnTo>
                  <a:lnTo>
                    <a:pt x="23" y="1126"/>
                  </a:lnTo>
                  <a:lnTo>
                    <a:pt x="32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8" y="1193"/>
                  </a:lnTo>
                  <a:lnTo>
                    <a:pt x="83" y="1206"/>
                  </a:lnTo>
                  <a:lnTo>
                    <a:pt x="98" y="1218"/>
                  </a:lnTo>
                  <a:lnTo>
                    <a:pt x="112" y="1227"/>
                  </a:lnTo>
                  <a:lnTo>
                    <a:pt x="130" y="1236"/>
                  </a:lnTo>
                  <a:lnTo>
                    <a:pt x="148" y="1241"/>
                  </a:lnTo>
                  <a:lnTo>
                    <a:pt x="166" y="1245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7" y="1242"/>
                  </a:lnTo>
                  <a:lnTo>
                    <a:pt x="231" y="1239"/>
                  </a:lnTo>
                  <a:lnTo>
                    <a:pt x="243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5" y="1214"/>
                  </a:lnTo>
                  <a:lnTo>
                    <a:pt x="283" y="1206"/>
                  </a:lnTo>
                  <a:lnTo>
                    <a:pt x="298" y="1191"/>
                  </a:lnTo>
                  <a:lnTo>
                    <a:pt x="307" y="1178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0" y="1155"/>
                  </a:lnTo>
                  <a:lnTo>
                    <a:pt x="326" y="1147"/>
                  </a:lnTo>
                  <a:lnTo>
                    <a:pt x="332" y="1139"/>
                  </a:lnTo>
                  <a:lnTo>
                    <a:pt x="340" y="1133"/>
                  </a:lnTo>
                  <a:lnTo>
                    <a:pt x="346" y="1129"/>
                  </a:lnTo>
                  <a:lnTo>
                    <a:pt x="353" y="1126"/>
                  </a:lnTo>
                  <a:lnTo>
                    <a:pt x="359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3" y="1133"/>
                  </a:lnTo>
                  <a:lnTo>
                    <a:pt x="388" y="1139"/>
                  </a:lnTo>
                  <a:lnTo>
                    <a:pt x="390" y="1147"/>
                  </a:lnTo>
                  <a:lnTo>
                    <a:pt x="393" y="1155"/>
                  </a:lnTo>
                  <a:lnTo>
                    <a:pt x="395" y="1166"/>
                  </a:lnTo>
                  <a:lnTo>
                    <a:pt x="395" y="1178"/>
                  </a:lnTo>
                  <a:lnTo>
                    <a:pt x="395" y="1429"/>
                  </a:lnTo>
                  <a:lnTo>
                    <a:pt x="398" y="1429"/>
                  </a:lnTo>
                  <a:lnTo>
                    <a:pt x="398" y="1975"/>
                  </a:lnTo>
                  <a:lnTo>
                    <a:pt x="1199" y="1975"/>
                  </a:lnTo>
                  <a:lnTo>
                    <a:pt x="1199" y="1975"/>
                  </a:lnTo>
                  <a:lnTo>
                    <a:pt x="1211" y="1975"/>
                  </a:lnTo>
                  <a:lnTo>
                    <a:pt x="1220" y="1973"/>
                  </a:lnTo>
                  <a:lnTo>
                    <a:pt x="1229" y="1970"/>
                  </a:lnTo>
                  <a:lnTo>
                    <a:pt x="1237" y="1967"/>
                  </a:lnTo>
                  <a:lnTo>
                    <a:pt x="1242" y="1963"/>
                  </a:lnTo>
                  <a:lnTo>
                    <a:pt x="1247" y="1957"/>
                  </a:lnTo>
                  <a:lnTo>
                    <a:pt x="1250" y="1951"/>
                  </a:lnTo>
                  <a:lnTo>
                    <a:pt x="1251" y="1945"/>
                  </a:lnTo>
                  <a:lnTo>
                    <a:pt x="1251" y="1939"/>
                  </a:lnTo>
                  <a:lnTo>
                    <a:pt x="1250" y="1933"/>
                  </a:lnTo>
                  <a:lnTo>
                    <a:pt x="1247" y="1925"/>
                  </a:lnTo>
                  <a:lnTo>
                    <a:pt x="1242" y="1919"/>
                  </a:lnTo>
                  <a:lnTo>
                    <a:pt x="1238" y="1912"/>
                  </a:lnTo>
                  <a:lnTo>
                    <a:pt x="1231" y="1906"/>
                  </a:lnTo>
                  <a:lnTo>
                    <a:pt x="1222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8" y="1886"/>
                  </a:lnTo>
                  <a:lnTo>
                    <a:pt x="1186" y="1878"/>
                  </a:lnTo>
                  <a:lnTo>
                    <a:pt x="1171" y="1863"/>
                  </a:lnTo>
                  <a:lnTo>
                    <a:pt x="1163" y="1855"/>
                  </a:lnTo>
                  <a:lnTo>
                    <a:pt x="1156" y="1845"/>
                  </a:lnTo>
                  <a:lnTo>
                    <a:pt x="1150" y="1834"/>
                  </a:lnTo>
                  <a:lnTo>
                    <a:pt x="1142" y="1822"/>
                  </a:lnTo>
                  <a:lnTo>
                    <a:pt x="1138" y="1810"/>
                  </a:lnTo>
                  <a:lnTo>
                    <a:pt x="1133" y="1797"/>
                  </a:lnTo>
                  <a:lnTo>
                    <a:pt x="1132" y="1780"/>
                  </a:lnTo>
                  <a:lnTo>
                    <a:pt x="1130" y="1764"/>
                  </a:lnTo>
                  <a:lnTo>
                    <a:pt x="1130" y="1764"/>
                  </a:lnTo>
                  <a:lnTo>
                    <a:pt x="1132" y="1746"/>
                  </a:lnTo>
                  <a:lnTo>
                    <a:pt x="1135" y="1728"/>
                  </a:lnTo>
                  <a:lnTo>
                    <a:pt x="1141" y="1710"/>
                  </a:lnTo>
                  <a:lnTo>
                    <a:pt x="1148" y="1692"/>
                  </a:lnTo>
                  <a:lnTo>
                    <a:pt x="1159" y="1677"/>
                  </a:lnTo>
                  <a:lnTo>
                    <a:pt x="1169" y="1662"/>
                  </a:lnTo>
                  <a:lnTo>
                    <a:pt x="1183" y="1647"/>
                  </a:lnTo>
                  <a:lnTo>
                    <a:pt x="1198" y="1634"/>
                  </a:lnTo>
                  <a:lnTo>
                    <a:pt x="1214" y="1622"/>
                  </a:lnTo>
                  <a:lnTo>
                    <a:pt x="1232" y="1611"/>
                  </a:lnTo>
                  <a:lnTo>
                    <a:pt x="1250" y="1602"/>
                  </a:lnTo>
                  <a:lnTo>
                    <a:pt x="1271" y="1595"/>
                  </a:lnTo>
                  <a:lnTo>
                    <a:pt x="1292" y="1589"/>
                  </a:lnTo>
                  <a:lnTo>
                    <a:pt x="1314" y="1585"/>
                  </a:lnTo>
                  <a:lnTo>
                    <a:pt x="1337" y="1582"/>
                  </a:lnTo>
                  <a:lnTo>
                    <a:pt x="1361" y="1580"/>
                  </a:lnTo>
                  <a:lnTo>
                    <a:pt x="1361" y="1580"/>
                  </a:lnTo>
                  <a:lnTo>
                    <a:pt x="1383" y="1582"/>
                  </a:lnTo>
                  <a:lnTo>
                    <a:pt x="1405" y="1585"/>
                  </a:lnTo>
                  <a:lnTo>
                    <a:pt x="1428" y="1589"/>
                  </a:lnTo>
                  <a:lnTo>
                    <a:pt x="1449" y="1595"/>
                  </a:lnTo>
                  <a:lnTo>
                    <a:pt x="1470" y="1602"/>
                  </a:lnTo>
                  <a:lnTo>
                    <a:pt x="1488" y="1611"/>
                  </a:lnTo>
                  <a:lnTo>
                    <a:pt x="1506" y="1622"/>
                  </a:lnTo>
                  <a:lnTo>
                    <a:pt x="1522" y="1634"/>
                  </a:lnTo>
                  <a:lnTo>
                    <a:pt x="1537" y="1647"/>
                  </a:lnTo>
                  <a:lnTo>
                    <a:pt x="1550" y="1662"/>
                  </a:lnTo>
                  <a:lnTo>
                    <a:pt x="1561" y="1677"/>
                  </a:lnTo>
                  <a:lnTo>
                    <a:pt x="1571" y="1692"/>
                  </a:lnTo>
                  <a:lnTo>
                    <a:pt x="1579" y="1710"/>
                  </a:lnTo>
                  <a:lnTo>
                    <a:pt x="1585" y="1728"/>
                  </a:lnTo>
                  <a:lnTo>
                    <a:pt x="1588" y="1746"/>
                  </a:lnTo>
                  <a:lnTo>
                    <a:pt x="1589" y="1764"/>
                  </a:lnTo>
                  <a:lnTo>
                    <a:pt x="1589" y="176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635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lIns="36000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FF00"/>
                  </a:solidFill>
                </a:rPr>
                <a:t>Metals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2792836" y="1058830"/>
              <a:ext cx="1810957" cy="1809310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635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bIns="36000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FF00"/>
                  </a:solidFill>
                </a:rPr>
                <a:t>Plastics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791311" y="2566563"/>
              <a:ext cx="2112782" cy="1507251"/>
            </a:xfrm>
            <a:custGeom>
              <a:avLst/>
              <a:gdLst>
                <a:gd name="T0" fmla="*/ 2529 w 2773"/>
                <a:gd name="T1" fmla="*/ 743 h 1976"/>
                <a:gd name="T2" fmla="*/ 2466 w 2773"/>
                <a:gd name="T3" fmla="*/ 798 h 1976"/>
                <a:gd name="T4" fmla="*/ 2421 w 2773"/>
                <a:gd name="T5" fmla="*/ 849 h 1976"/>
                <a:gd name="T6" fmla="*/ 2382 w 2773"/>
                <a:gd name="T7" fmla="*/ 831 h 1976"/>
                <a:gd name="T8" fmla="*/ 2375 w 2773"/>
                <a:gd name="T9" fmla="*/ 0 h 1976"/>
                <a:gd name="T10" fmla="*/ 1536 w 2773"/>
                <a:gd name="T11" fmla="*/ 9 h 1976"/>
                <a:gd name="T12" fmla="*/ 1523 w 2773"/>
                <a:gd name="T13" fmla="*/ 43 h 1976"/>
                <a:gd name="T14" fmla="*/ 1562 w 2773"/>
                <a:gd name="T15" fmla="*/ 82 h 1976"/>
                <a:gd name="T16" fmla="*/ 1617 w 2773"/>
                <a:gd name="T17" fmla="*/ 130 h 1976"/>
                <a:gd name="T18" fmla="*/ 1643 w 2773"/>
                <a:gd name="T19" fmla="*/ 210 h 1976"/>
                <a:gd name="T20" fmla="*/ 1614 w 2773"/>
                <a:gd name="T21" fmla="*/ 299 h 1976"/>
                <a:gd name="T22" fmla="*/ 1521 w 2773"/>
                <a:gd name="T23" fmla="*/ 373 h 1976"/>
                <a:gd name="T24" fmla="*/ 1412 w 2773"/>
                <a:gd name="T25" fmla="*/ 396 h 1976"/>
                <a:gd name="T26" fmla="*/ 1284 w 2773"/>
                <a:gd name="T27" fmla="*/ 363 h 1976"/>
                <a:gd name="T28" fmla="*/ 1202 w 2773"/>
                <a:gd name="T29" fmla="*/ 282 h 1976"/>
                <a:gd name="T30" fmla="*/ 1184 w 2773"/>
                <a:gd name="T31" fmla="*/ 194 h 1976"/>
                <a:gd name="T32" fmla="*/ 1217 w 2773"/>
                <a:gd name="T33" fmla="*/ 121 h 1976"/>
                <a:gd name="T34" fmla="*/ 1275 w 2773"/>
                <a:gd name="T35" fmla="*/ 76 h 1976"/>
                <a:gd name="T36" fmla="*/ 1305 w 2773"/>
                <a:gd name="T37" fmla="*/ 37 h 1976"/>
                <a:gd name="T38" fmla="*/ 1282 w 2773"/>
                <a:gd name="T39" fmla="*/ 6 h 1976"/>
                <a:gd name="T40" fmla="*/ 394 w 2773"/>
                <a:gd name="T41" fmla="*/ 454 h 1976"/>
                <a:gd name="T42" fmla="*/ 384 w 2773"/>
                <a:gd name="T43" fmla="*/ 897 h 1976"/>
                <a:gd name="T44" fmla="*/ 341 w 2773"/>
                <a:gd name="T45" fmla="*/ 903 h 1976"/>
                <a:gd name="T46" fmla="*/ 296 w 2773"/>
                <a:gd name="T47" fmla="*/ 843 h 1976"/>
                <a:gd name="T48" fmla="*/ 230 w 2773"/>
                <a:gd name="T49" fmla="*/ 795 h 1976"/>
                <a:gd name="T50" fmla="*/ 146 w 2773"/>
                <a:gd name="T51" fmla="*/ 792 h 1976"/>
                <a:gd name="T52" fmla="*/ 54 w 2773"/>
                <a:gd name="T53" fmla="*/ 855 h 1976"/>
                <a:gd name="T54" fmla="*/ 3 w 2773"/>
                <a:gd name="T55" fmla="*/ 971 h 1976"/>
                <a:gd name="T56" fmla="*/ 7 w 2773"/>
                <a:gd name="T57" fmla="*/ 1085 h 1976"/>
                <a:gd name="T58" fmla="*/ 67 w 2773"/>
                <a:gd name="T59" fmla="*/ 1194 h 1976"/>
                <a:gd name="T60" fmla="*/ 166 w 2773"/>
                <a:gd name="T61" fmla="*/ 1245 h 1976"/>
                <a:gd name="T62" fmla="*/ 242 w 2773"/>
                <a:gd name="T63" fmla="*/ 1234 h 1976"/>
                <a:gd name="T64" fmla="*/ 306 w 2773"/>
                <a:gd name="T65" fmla="*/ 1179 h 1976"/>
                <a:gd name="T66" fmla="*/ 350 w 2773"/>
                <a:gd name="T67" fmla="*/ 1127 h 1976"/>
                <a:gd name="T68" fmla="*/ 388 w 2773"/>
                <a:gd name="T69" fmla="*/ 1145 h 1976"/>
                <a:gd name="T70" fmla="*/ 396 w 2773"/>
                <a:gd name="T71" fmla="*/ 1976 h 1976"/>
                <a:gd name="T72" fmla="*/ 1236 w 2773"/>
                <a:gd name="T73" fmla="*/ 1967 h 1976"/>
                <a:gd name="T74" fmla="*/ 1249 w 2773"/>
                <a:gd name="T75" fmla="*/ 1933 h 1976"/>
                <a:gd name="T76" fmla="*/ 1211 w 2773"/>
                <a:gd name="T77" fmla="*/ 1894 h 1976"/>
                <a:gd name="T78" fmla="*/ 1155 w 2773"/>
                <a:gd name="T79" fmla="*/ 1846 h 1976"/>
                <a:gd name="T80" fmla="*/ 1130 w 2773"/>
                <a:gd name="T81" fmla="*/ 1765 h 1976"/>
                <a:gd name="T82" fmla="*/ 1157 w 2773"/>
                <a:gd name="T83" fmla="*/ 1677 h 1976"/>
                <a:gd name="T84" fmla="*/ 1249 w 2773"/>
                <a:gd name="T85" fmla="*/ 1604 h 1976"/>
                <a:gd name="T86" fmla="*/ 1359 w 2773"/>
                <a:gd name="T87" fmla="*/ 1581 h 1976"/>
                <a:gd name="T88" fmla="*/ 1487 w 2773"/>
                <a:gd name="T89" fmla="*/ 1613 h 1976"/>
                <a:gd name="T90" fmla="*/ 1571 w 2773"/>
                <a:gd name="T91" fmla="*/ 1693 h 1976"/>
                <a:gd name="T92" fmla="*/ 1587 w 2773"/>
                <a:gd name="T93" fmla="*/ 1782 h 1976"/>
                <a:gd name="T94" fmla="*/ 1556 w 2773"/>
                <a:gd name="T95" fmla="*/ 1855 h 1976"/>
                <a:gd name="T96" fmla="*/ 1498 w 2773"/>
                <a:gd name="T97" fmla="*/ 1900 h 1976"/>
                <a:gd name="T98" fmla="*/ 1468 w 2773"/>
                <a:gd name="T99" fmla="*/ 1940 h 1976"/>
                <a:gd name="T100" fmla="*/ 1489 w 2773"/>
                <a:gd name="T101" fmla="*/ 1971 h 1976"/>
                <a:gd name="T102" fmla="*/ 2376 w 2773"/>
                <a:gd name="T103" fmla="*/ 1521 h 1976"/>
                <a:gd name="T104" fmla="*/ 2387 w 2773"/>
                <a:gd name="T105" fmla="*/ 1079 h 1976"/>
                <a:gd name="T106" fmla="*/ 2432 w 2773"/>
                <a:gd name="T107" fmla="*/ 1074 h 1976"/>
                <a:gd name="T108" fmla="*/ 2475 w 2773"/>
                <a:gd name="T109" fmla="*/ 1133 h 1976"/>
                <a:gd name="T110" fmla="*/ 2542 w 2773"/>
                <a:gd name="T111" fmla="*/ 1181 h 1976"/>
                <a:gd name="T112" fmla="*/ 2625 w 2773"/>
                <a:gd name="T113" fmla="*/ 1184 h 1976"/>
                <a:gd name="T114" fmla="*/ 2719 w 2773"/>
                <a:gd name="T115" fmla="*/ 1121 h 1976"/>
                <a:gd name="T116" fmla="*/ 2768 w 2773"/>
                <a:gd name="T117" fmla="*/ 1006 h 1976"/>
                <a:gd name="T118" fmla="*/ 2764 w 2773"/>
                <a:gd name="T119" fmla="*/ 891 h 1976"/>
                <a:gd name="T120" fmla="*/ 2705 w 2773"/>
                <a:gd name="T121" fmla="*/ 781 h 1976"/>
                <a:gd name="T122" fmla="*/ 2607 w 2773"/>
                <a:gd name="T123" fmla="*/ 731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3" h="1976">
                  <a:moveTo>
                    <a:pt x="2587" y="729"/>
                  </a:moveTo>
                  <a:lnTo>
                    <a:pt x="2587" y="729"/>
                  </a:lnTo>
                  <a:lnTo>
                    <a:pt x="2571" y="731"/>
                  </a:lnTo>
                  <a:lnTo>
                    <a:pt x="2556" y="734"/>
                  </a:lnTo>
                  <a:lnTo>
                    <a:pt x="2542" y="737"/>
                  </a:lnTo>
                  <a:lnTo>
                    <a:pt x="2529" y="743"/>
                  </a:lnTo>
                  <a:lnTo>
                    <a:pt x="2518" y="749"/>
                  </a:lnTo>
                  <a:lnTo>
                    <a:pt x="2507" y="755"/>
                  </a:lnTo>
                  <a:lnTo>
                    <a:pt x="2498" y="762"/>
                  </a:lnTo>
                  <a:lnTo>
                    <a:pt x="2489" y="770"/>
                  </a:lnTo>
                  <a:lnTo>
                    <a:pt x="2475" y="784"/>
                  </a:lnTo>
                  <a:lnTo>
                    <a:pt x="2466" y="798"/>
                  </a:lnTo>
                  <a:lnTo>
                    <a:pt x="2459" y="810"/>
                  </a:lnTo>
                  <a:lnTo>
                    <a:pt x="2459" y="810"/>
                  </a:lnTo>
                  <a:lnTo>
                    <a:pt x="2450" y="825"/>
                  </a:lnTo>
                  <a:lnTo>
                    <a:pt x="2441" y="835"/>
                  </a:lnTo>
                  <a:lnTo>
                    <a:pt x="2432" y="844"/>
                  </a:lnTo>
                  <a:lnTo>
                    <a:pt x="2421" y="849"/>
                  </a:lnTo>
                  <a:lnTo>
                    <a:pt x="2412" y="850"/>
                  </a:lnTo>
                  <a:lnTo>
                    <a:pt x="2403" y="850"/>
                  </a:lnTo>
                  <a:lnTo>
                    <a:pt x="2394" y="846"/>
                  </a:lnTo>
                  <a:lnTo>
                    <a:pt x="2387" y="838"/>
                  </a:lnTo>
                  <a:lnTo>
                    <a:pt x="2387" y="838"/>
                  </a:lnTo>
                  <a:lnTo>
                    <a:pt x="2382" y="831"/>
                  </a:lnTo>
                  <a:lnTo>
                    <a:pt x="2379" y="822"/>
                  </a:lnTo>
                  <a:lnTo>
                    <a:pt x="2378" y="810"/>
                  </a:lnTo>
                  <a:lnTo>
                    <a:pt x="2376" y="798"/>
                  </a:lnTo>
                  <a:lnTo>
                    <a:pt x="2376" y="547"/>
                  </a:lnTo>
                  <a:lnTo>
                    <a:pt x="2375" y="547"/>
                  </a:lnTo>
                  <a:lnTo>
                    <a:pt x="2375" y="0"/>
                  </a:lnTo>
                  <a:lnTo>
                    <a:pt x="1574" y="0"/>
                  </a:lnTo>
                  <a:lnTo>
                    <a:pt x="1574" y="0"/>
                  </a:lnTo>
                  <a:lnTo>
                    <a:pt x="1562" y="1"/>
                  </a:lnTo>
                  <a:lnTo>
                    <a:pt x="1551" y="3"/>
                  </a:lnTo>
                  <a:lnTo>
                    <a:pt x="1542" y="6"/>
                  </a:lnTo>
                  <a:lnTo>
                    <a:pt x="1536" y="9"/>
                  </a:lnTo>
                  <a:lnTo>
                    <a:pt x="1530" y="13"/>
                  </a:lnTo>
                  <a:lnTo>
                    <a:pt x="1526" y="18"/>
                  </a:lnTo>
                  <a:lnTo>
                    <a:pt x="1523" y="24"/>
                  </a:lnTo>
                  <a:lnTo>
                    <a:pt x="1521" y="30"/>
                  </a:lnTo>
                  <a:lnTo>
                    <a:pt x="1521" y="37"/>
                  </a:lnTo>
                  <a:lnTo>
                    <a:pt x="1523" y="43"/>
                  </a:lnTo>
                  <a:lnTo>
                    <a:pt x="1524" y="50"/>
                  </a:lnTo>
                  <a:lnTo>
                    <a:pt x="1529" y="56"/>
                  </a:lnTo>
                  <a:lnTo>
                    <a:pt x="1535" y="64"/>
                  </a:lnTo>
                  <a:lnTo>
                    <a:pt x="1542" y="70"/>
                  </a:lnTo>
                  <a:lnTo>
                    <a:pt x="1551" y="76"/>
                  </a:lnTo>
                  <a:lnTo>
                    <a:pt x="1562" y="82"/>
                  </a:lnTo>
                  <a:lnTo>
                    <a:pt x="1562" y="82"/>
                  </a:lnTo>
                  <a:lnTo>
                    <a:pt x="1574" y="89"/>
                  </a:lnTo>
                  <a:lnTo>
                    <a:pt x="1587" y="98"/>
                  </a:lnTo>
                  <a:lnTo>
                    <a:pt x="1602" y="112"/>
                  </a:lnTo>
                  <a:lnTo>
                    <a:pt x="1610" y="121"/>
                  </a:lnTo>
                  <a:lnTo>
                    <a:pt x="1617" y="130"/>
                  </a:lnTo>
                  <a:lnTo>
                    <a:pt x="1623" y="140"/>
                  </a:lnTo>
                  <a:lnTo>
                    <a:pt x="1629" y="152"/>
                  </a:lnTo>
                  <a:lnTo>
                    <a:pt x="1635" y="166"/>
                  </a:lnTo>
                  <a:lnTo>
                    <a:pt x="1638" y="179"/>
                  </a:lnTo>
                  <a:lnTo>
                    <a:pt x="1641" y="194"/>
                  </a:lnTo>
                  <a:lnTo>
                    <a:pt x="1643" y="210"/>
                  </a:lnTo>
                  <a:lnTo>
                    <a:pt x="1643" y="210"/>
                  </a:lnTo>
                  <a:lnTo>
                    <a:pt x="1641" y="230"/>
                  </a:lnTo>
                  <a:lnTo>
                    <a:pt x="1638" y="248"/>
                  </a:lnTo>
                  <a:lnTo>
                    <a:pt x="1632" y="266"/>
                  </a:lnTo>
                  <a:lnTo>
                    <a:pt x="1625" y="282"/>
                  </a:lnTo>
                  <a:lnTo>
                    <a:pt x="1614" y="299"/>
                  </a:lnTo>
                  <a:lnTo>
                    <a:pt x="1604" y="314"/>
                  </a:lnTo>
                  <a:lnTo>
                    <a:pt x="1590" y="329"/>
                  </a:lnTo>
                  <a:lnTo>
                    <a:pt x="1575" y="340"/>
                  </a:lnTo>
                  <a:lnTo>
                    <a:pt x="1559" y="352"/>
                  </a:lnTo>
                  <a:lnTo>
                    <a:pt x="1541" y="363"/>
                  </a:lnTo>
                  <a:lnTo>
                    <a:pt x="1521" y="373"/>
                  </a:lnTo>
                  <a:lnTo>
                    <a:pt x="1502" y="381"/>
                  </a:lnTo>
                  <a:lnTo>
                    <a:pt x="1481" y="387"/>
                  </a:lnTo>
                  <a:lnTo>
                    <a:pt x="1459" y="391"/>
                  </a:lnTo>
                  <a:lnTo>
                    <a:pt x="1436" y="394"/>
                  </a:lnTo>
                  <a:lnTo>
                    <a:pt x="1412" y="396"/>
                  </a:lnTo>
                  <a:lnTo>
                    <a:pt x="1412" y="396"/>
                  </a:lnTo>
                  <a:lnTo>
                    <a:pt x="1390" y="394"/>
                  </a:lnTo>
                  <a:lnTo>
                    <a:pt x="1366" y="391"/>
                  </a:lnTo>
                  <a:lnTo>
                    <a:pt x="1345" y="387"/>
                  </a:lnTo>
                  <a:lnTo>
                    <a:pt x="1324" y="381"/>
                  </a:lnTo>
                  <a:lnTo>
                    <a:pt x="1303" y="373"/>
                  </a:lnTo>
                  <a:lnTo>
                    <a:pt x="1284" y="363"/>
                  </a:lnTo>
                  <a:lnTo>
                    <a:pt x="1267" y="352"/>
                  </a:lnTo>
                  <a:lnTo>
                    <a:pt x="1251" y="340"/>
                  </a:lnTo>
                  <a:lnTo>
                    <a:pt x="1236" y="329"/>
                  </a:lnTo>
                  <a:lnTo>
                    <a:pt x="1223" y="314"/>
                  </a:lnTo>
                  <a:lnTo>
                    <a:pt x="1211" y="299"/>
                  </a:lnTo>
                  <a:lnTo>
                    <a:pt x="1202" y="282"/>
                  </a:lnTo>
                  <a:lnTo>
                    <a:pt x="1194" y="266"/>
                  </a:lnTo>
                  <a:lnTo>
                    <a:pt x="1188" y="248"/>
                  </a:lnTo>
                  <a:lnTo>
                    <a:pt x="1185" y="230"/>
                  </a:lnTo>
                  <a:lnTo>
                    <a:pt x="1184" y="210"/>
                  </a:lnTo>
                  <a:lnTo>
                    <a:pt x="1184" y="210"/>
                  </a:lnTo>
                  <a:lnTo>
                    <a:pt x="1184" y="194"/>
                  </a:lnTo>
                  <a:lnTo>
                    <a:pt x="1187" y="179"/>
                  </a:lnTo>
                  <a:lnTo>
                    <a:pt x="1191" y="166"/>
                  </a:lnTo>
                  <a:lnTo>
                    <a:pt x="1196" y="152"/>
                  </a:lnTo>
                  <a:lnTo>
                    <a:pt x="1202" y="140"/>
                  </a:lnTo>
                  <a:lnTo>
                    <a:pt x="1209" y="130"/>
                  </a:lnTo>
                  <a:lnTo>
                    <a:pt x="1217" y="121"/>
                  </a:lnTo>
                  <a:lnTo>
                    <a:pt x="1224" y="112"/>
                  </a:lnTo>
                  <a:lnTo>
                    <a:pt x="1239" y="98"/>
                  </a:lnTo>
                  <a:lnTo>
                    <a:pt x="1251" y="89"/>
                  </a:lnTo>
                  <a:lnTo>
                    <a:pt x="1264" y="82"/>
                  </a:lnTo>
                  <a:lnTo>
                    <a:pt x="1264" y="82"/>
                  </a:lnTo>
                  <a:lnTo>
                    <a:pt x="1275" y="76"/>
                  </a:lnTo>
                  <a:lnTo>
                    <a:pt x="1282" y="70"/>
                  </a:lnTo>
                  <a:lnTo>
                    <a:pt x="1290" y="64"/>
                  </a:lnTo>
                  <a:lnTo>
                    <a:pt x="1296" y="56"/>
                  </a:lnTo>
                  <a:lnTo>
                    <a:pt x="1300" y="50"/>
                  </a:lnTo>
                  <a:lnTo>
                    <a:pt x="1303" y="43"/>
                  </a:lnTo>
                  <a:lnTo>
                    <a:pt x="1305" y="37"/>
                  </a:lnTo>
                  <a:lnTo>
                    <a:pt x="1305" y="30"/>
                  </a:lnTo>
                  <a:lnTo>
                    <a:pt x="1303" y="24"/>
                  </a:lnTo>
                  <a:lnTo>
                    <a:pt x="1300" y="18"/>
                  </a:lnTo>
                  <a:lnTo>
                    <a:pt x="1296" y="13"/>
                  </a:lnTo>
                  <a:lnTo>
                    <a:pt x="1290" y="9"/>
                  </a:lnTo>
                  <a:lnTo>
                    <a:pt x="1282" y="6"/>
                  </a:lnTo>
                  <a:lnTo>
                    <a:pt x="1273" y="3"/>
                  </a:lnTo>
                  <a:lnTo>
                    <a:pt x="1263" y="1"/>
                  </a:lnTo>
                  <a:lnTo>
                    <a:pt x="1252" y="0"/>
                  </a:lnTo>
                  <a:lnTo>
                    <a:pt x="396" y="0"/>
                  </a:lnTo>
                  <a:lnTo>
                    <a:pt x="396" y="454"/>
                  </a:lnTo>
                  <a:lnTo>
                    <a:pt x="394" y="454"/>
                  </a:lnTo>
                  <a:lnTo>
                    <a:pt x="394" y="856"/>
                  </a:lnTo>
                  <a:lnTo>
                    <a:pt x="394" y="856"/>
                  </a:lnTo>
                  <a:lnTo>
                    <a:pt x="394" y="868"/>
                  </a:lnTo>
                  <a:lnTo>
                    <a:pt x="391" y="880"/>
                  </a:lnTo>
                  <a:lnTo>
                    <a:pt x="388" y="889"/>
                  </a:lnTo>
                  <a:lnTo>
                    <a:pt x="384" y="897"/>
                  </a:lnTo>
                  <a:lnTo>
                    <a:pt x="384" y="897"/>
                  </a:lnTo>
                  <a:lnTo>
                    <a:pt x="378" y="904"/>
                  </a:lnTo>
                  <a:lnTo>
                    <a:pt x="369" y="909"/>
                  </a:lnTo>
                  <a:lnTo>
                    <a:pt x="360" y="909"/>
                  </a:lnTo>
                  <a:lnTo>
                    <a:pt x="350" y="907"/>
                  </a:lnTo>
                  <a:lnTo>
                    <a:pt x="341" y="903"/>
                  </a:lnTo>
                  <a:lnTo>
                    <a:pt x="330" y="894"/>
                  </a:lnTo>
                  <a:lnTo>
                    <a:pt x="321" y="883"/>
                  </a:lnTo>
                  <a:lnTo>
                    <a:pt x="314" y="868"/>
                  </a:lnTo>
                  <a:lnTo>
                    <a:pt x="314" y="868"/>
                  </a:lnTo>
                  <a:lnTo>
                    <a:pt x="306" y="855"/>
                  </a:lnTo>
                  <a:lnTo>
                    <a:pt x="296" y="843"/>
                  </a:lnTo>
                  <a:lnTo>
                    <a:pt x="282" y="828"/>
                  </a:lnTo>
                  <a:lnTo>
                    <a:pt x="273" y="820"/>
                  </a:lnTo>
                  <a:lnTo>
                    <a:pt x="264" y="813"/>
                  </a:lnTo>
                  <a:lnTo>
                    <a:pt x="254" y="807"/>
                  </a:lnTo>
                  <a:lnTo>
                    <a:pt x="242" y="801"/>
                  </a:lnTo>
                  <a:lnTo>
                    <a:pt x="230" y="795"/>
                  </a:lnTo>
                  <a:lnTo>
                    <a:pt x="215" y="790"/>
                  </a:lnTo>
                  <a:lnTo>
                    <a:pt x="200" y="789"/>
                  </a:lnTo>
                  <a:lnTo>
                    <a:pt x="184" y="787"/>
                  </a:lnTo>
                  <a:lnTo>
                    <a:pt x="184" y="787"/>
                  </a:lnTo>
                  <a:lnTo>
                    <a:pt x="166" y="789"/>
                  </a:lnTo>
                  <a:lnTo>
                    <a:pt x="146" y="792"/>
                  </a:lnTo>
                  <a:lnTo>
                    <a:pt x="128" y="798"/>
                  </a:lnTo>
                  <a:lnTo>
                    <a:pt x="112" y="805"/>
                  </a:lnTo>
                  <a:lnTo>
                    <a:pt x="95" y="816"/>
                  </a:lnTo>
                  <a:lnTo>
                    <a:pt x="81" y="826"/>
                  </a:lnTo>
                  <a:lnTo>
                    <a:pt x="67" y="840"/>
                  </a:lnTo>
                  <a:lnTo>
                    <a:pt x="54" y="855"/>
                  </a:lnTo>
                  <a:lnTo>
                    <a:pt x="42" y="871"/>
                  </a:lnTo>
                  <a:lnTo>
                    <a:pt x="31" y="889"/>
                  </a:lnTo>
                  <a:lnTo>
                    <a:pt x="22" y="907"/>
                  </a:lnTo>
                  <a:lnTo>
                    <a:pt x="15" y="928"/>
                  </a:lnTo>
                  <a:lnTo>
                    <a:pt x="7" y="949"/>
                  </a:lnTo>
                  <a:lnTo>
                    <a:pt x="3" y="971"/>
                  </a:lnTo>
                  <a:lnTo>
                    <a:pt x="1" y="994"/>
                  </a:lnTo>
                  <a:lnTo>
                    <a:pt x="0" y="1018"/>
                  </a:lnTo>
                  <a:lnTo>
                    <a:pt x="0" y="1018"/>
                  </a:lnTo>
                  <a:lnTo>
                    <a:pt x="1" y="1040"/>
                  </a:lnTo>
                  <a:lnTo>
                    <a:pt x="3" y="1064"/>
                  </a:lnTo>
                  <a:lnTo>
                    <a:pt x="7" y="1085"/>
                  </a:lnTo>
                  <a:lnTo>
                    <a:pt x="15" y="1106"/>
                  </a:lnTo>
                  <a:lnTo>
                    <a:pt x="22" y="1127"/>
                  </a:lnTo>
                  <a:lnTo>
                    <a:pt x="31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7" y="1194"/>
                  </a:lnTo>
                  <a:lnTo>
                    <a:pt x="81" y="1208"/>
                  </a:lnTo>
                  <a:lnTo>
                    <a:pt x="95" y="1219"/>
                  </a:lnTo>
                  <a:lnTo>
                    <a:pt x="112" y="1228"/>
                  </a:lnTo>
                  <a:lnTo>
                    <a:pt x="128" y="1236"/>
                  </a:lnTo>
                  <a:lnTo>
                    <a:pt x="146" y="1242"/>
                  </a:lnTo>
                  <a:lnTo>
                    <a:pt x="166" y="1245"/>
                  </a:lnTo>
                  <a:lnTo>
                    <a:pt x="184" y="1246"/>
                  </a:lnTo>
                  <a:lnTo>
                    <a:pt x="184" y="1246"/>
                  </a:lnTo>
                  <a:lnTo>
                    <a:pt x="200" y="1245"/>
                  </a:lnTo>
                  <a:lnTo>
                    <a:pt x="215" y="1243"/>
                  </a:lnTo>
                  <a:lnTo>
                    <a:pt x="230" y="1239"/>
                  </a:lnTo>
                  <a:lnTo>
                    <a:pt x="242" y="1234"/>
                  </a:lnTo>
                  <a:lnTo>
                    <a:pt x="254" y="1228"/>
                  </a:lnTo>
                  <a:lnTo>
                    <a:pt x="264" y="1221"/>
                  </a:lnTo>
                  <a:lnTo>
                    <a:pt x="273" y="1213"/>
                  </a:lnTo>
                  <a:lnTo>
                    <a:pt x="282" y="1206"/>
                  </a:lnTo>
                  <a:lnTo>
                    <a:pt x="296" y="1191"/>
                  </a:lnTo>
                  <a:lnTo>
                    <a:pt x="306" y="1179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1" y="1152"/>
                  </a:lnTo>
                  <a:lnTo>
                    <a:pt x="330" y="1140"/>
                  </a:lnTo>
                  <a:lnTo>
                    <a:pt x="341" y="1131"/>
                  </a:lnTo>
                  <a:lnTo>
                    <a:pt x="350" y="1127"/>
                  </a:lnTo>
                  <a:lnTo>
                    <a:pt x="360" y="1125"/>
                  </a:lnTo>
                  <a:lnTo>
                    <a:pt x="369" y="1127"/>
                  </a:lnTo>
                  <a:lnTo>
                    <a:pt x="378" y="1130"/>
                  </a:lnTo>
                  <a:lnTo>
                    <a:pt x="384" y="1137"/>
                  </a:lnTo>
                  <a:lnTo>
                    <a:pt x="384" y="1137"/>
                  </a:lnTo>
                  <a:lnTo>
                    <a:pt x="388" y="1145"/>
                  </a:lnTo>
                  <a:lnTo>
                    <a:pt x="391" y="1154"/>
                  </a:lnTo>
                  <a:lnTo>
                    <a:pt x="394" y="1166"/>
                  </a:lnTo>
                  <a:lnTo>
                    <a:pt x="394" y="1178"/>
                  </a:lnTo>
                  <a:lnTo>
                    <a:pt x="394" y="1429"/>
                  </a:lnTo>
                  <a:lnTo>
                    <a:pt x="396" y="1429"/>
                  </a:lnTo>
                  <a:lnTo>
                    <a:pt x="396" y="1976"/>
                  </a:lnTo>
                  <a:lnTo>
                    <a:pt x="1199" y="1976"/>
                  </a:lnTo>
                  <a:lnTo>
                    <a:pt x="1199" y="1976"/>
                  </a:lnTo>
                  <a:lnTo>
                    <a:pt x="1209" y="1976"/>
                  </a:lnTo>
                  <a:lnTo>
                    <a:pt x="1220" y="1973"/>
                  </a:lnTo>
                  <a:lnTo>
                    <a:pt x="1229" y="1971"/>
                  </a:lnTo>
                  <a:lnTo>
                    <a:pt x="1236" y="1967"/>
                  </a:lnTo>
                  <a:lnTo>
                    <a:pt x="1242" y="1962"/>
                  </a:lnTo>
                  <a:lnTo>
                    <a:pt x="1246" y="1958"/>
                  </a:lnTo>
                  <a:lnTo>
                    <a:pt x="1249" y="1952"/>
                  </a:lnTo>
                  <a:lnTo>
                    <a:pt x="1251" y="1946"/>
                  </a:lnTo>
                  <a:lnTo>
                    <a:pt x="1251" y="1940"/>
                  </a:lnTo>
                  <a:lnTo>
                    <a:pt x="1249" y="1933"/>
                  </a:lnTo>
                  <a:lnTo>
                    <a:pt x="1246" y="1927"/>
                  </a:lnTo>
                  <a:lnTo>
                    <a:pt x="1242" y="1919"/>
                  </a:lnTo>
                  <a:lnTo>
                    <a:pt x="1236" y="1913"/>
                  </a:lnTo>
                  <a:lnTo>
                    <a:pt x="1229" y="1906"/>
                  </a:lnTo>
                  <a:lnTo>
                    <a:pt x="1220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7" y="1886"/>
                  </a:lnTo>
                  <a:lnTo>
                    <a:pt x="1185" y="1877"/>
                  </a:lnTo>
                  <a:lnTo>
                    <a:pt x="1170" y="1864"/>
                  </a:lnTo>
                  <a:lnTo>
                    <a:pt x="1163" y="1855"/>
                  </a:lnTo>
                  <a:lnTo>
                    <a:pt x="1155" y="1846"/>
                  </a:lnTo>
                  <a:lnTo>
                    <a:pt x="1148" y="1835"/>
                  </a:lnTo>
                  <a:lnTo>
                    <a:pt x="1142" y="1823"/>
                  </a:lnTo>
                  <a:lnTo>
                    <a:pt x="1137" y="1810"/>
                  </a:lnTo>
                  <a:lnTo>
                    <a:pt x="1133" y="1796"/>
                  </a:lnTo>
                  <a:lnTo>
                    <a:pt x="1130" y="1782"/>
                  </a:lnTo>
                  <a:lnTo>
                    <a:pt x="1130" y="1765"/>
                  </a:lnTo>
                  <a:lnTo>
                    <a:pt x="1130" y="1765"/>
                  </a:lnTo>
                  <a:lnTo>
                    <a:pt x="1131" y="1746"/>
                  </a:lnTo>
                  <a:lnTo>
                    <a:pt x="1134" y="1728"/>
                  </a:lnTo>
                  <a:lnTo>
                    <a:pt x="1140" y="1710"/>
                  </a:lnTo>
                  <a:lnTo>
                    <a:pt x="1148" y="1693"/>
                  </a:lnTo>
                  <a:lnTo>
                    <a:pt x="1157" y="1677"/>
                  </a:lnTo>
                  <a:lnTo>
                    <a:pt x="1169" y="1662"/>
                  </a:lnTo>
                  <a:lnTo>
                    <a:pt x="1182" y="1648"/>
                  </a:lnTo>
                  <a:lnTo>
                    <a:pt x="1197" y="1635"/>
                  </a:lnTo>
                  <a:lnTo>
                    <a:pt x="1214" y="1623"/>
                  </a:lnTo>
                  <a:lnTo>
                    <a:pt x="1230" y="1613"/>
                  </a:lnTo>
                  <a:lnTo>
                    <a:pt x="1249" y="1604"/>
                  </a:lnTo>
                  <a:lnTo>
                    <a:pt x="1269" y="1595"/>
                  </a:lnTo>
                  <a:lnTo>
                    <a:pt x="1291" y="1589"/>
                  </a:lnTo>
                  <a:lnTo>
                    <a:pt x="1312" y="1584"/>
                  </a:lnTo>
                  <a:lnTo>
                    <a:pt x="1336" y="1581"/>
                  </a:lnTo>
                  <a:lnTo>
                    <a:pt x="1359" y="1581"/>
                  </a:lnTo>
                  <a:lnTo>
                    <a:pt x="1359" y="1581"/>
                  </a:lnTo>
                  <a:lnTo>
                    <a:pt x="1382" y="1581"/>
                  </a:lnTo>
                  <a:lnTo>
                    <a:pt x="1405" y="1584"/>
                  </a:lnTo>
                  <a:lnTo>
                    <a:pt x="1427" y="1589"/>
                  </a:lnTo>
                  <a:lnTo>
                    <a:pt x="1448" y="1595"/>
                  </a:lnTo>
                  <a:lnTo>
                    <a:pt x="1468" y="1604"/>
                  </a:lnTo>
                  <a:lnTo>
                    <a:pt x="1487" y="1613"/>
                  </a:lnTo>
                  <a:lnTo>
                    <a:pt x="1505" y="1623"/>
                  </a:lnTo>
                  <a:lnTo>
                    <a:pt x="1521" y="1635"/>
                  </a:lnTo>
                  <a:lnTo>
                    <a:pt x="1536" y="1648"/>
                  </a:lnTo>
                  <a:lnTo>
                    <a:pt x="1548" y="1662"/>
                  </a:lnTo>
                  <a:lnTo>
                    <a:pt x="1560" y="1677"/>
                  </a:lnTo>
                  <a:lnTo>
                    <a:pt x="1571" y="1693"/>
                  </a:lnTo>
                  <a:lnTo>
                    <a:pt x="1578" y="1710"/>
                  </a:lnTo>
                  <a:lnTo>
                    <a:pt x="1584" y="1728"/>
                  </a:lnTo>
                  <a:lnTo>
                    <a:pt x="1587" y="1746"/>
                  </a:lnTo>
                  <a:lnTo>
                    <a:pt x="1589" y="1765"/>
                  </a:lnTo>
                  <a:lnTo>
                    <a:pt x="1589" y="1765"/>
                  </a:lnTo>
                  <a:lnTo>
                    <a:pt x="1587" y="1782"/>
                  </a:lnTo>
                  <a:lnTo>
                    <a:pt x="1584" y="1796"/>
                  </a:lnTo>
                  <a:lnTo>
                    <a:pt x="1581" y="1810"/>
                  </a:lnTo>
                  <a:lnTo>
                    <a:pt x="1575" y="1823"/>
                  </a:lnTo>
                  <a:lnTo>
                    <a:pt x="1569" y="1835"/>
                  </a:lnTo>
                  <a:lnTo>
                    <a:pt x="1563" y="1846"/>
                  </a:lnTo>
                  <a:lnTo>
                    <a:pt x="1556" y="1855"/>
                  </a:lnTo>
                  <a:lnTo>
                    <a:pt x="1548" y="1864"/>
                  </a:lnTo>
                  <a:lnTo>
                    <a:pt x="1533" y="1877"/>
                  </a:lnTo>
                  <a:lnTo>
                    <a:pt x="1520" y="1886"/>
                  </a:lnTo>
                  <a:lnTo>
                    <a:pt x="1508" y="1894"/>
                  </a:lnTo>
                  <a:lnTo>
                    <a:pt x="1508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1" y="1913"/>
                  </a:lnTo>
                  <a:lnTo>
                    <a:pt x="1475" y="1919"/>
                  </a:lnTo>
                  <a:lnTo>
                    <a:pt x="1471" y="1927"/>
                  </a:lnTo>
                  <a:lnTo>
                    <a:pt x="1468" y="1933"/>
                  </a:lnTo>
                  <a:lnTo>
                    <a:pt x="1468" y="1940"/>
                  </a:lnTo>
                  <a:lnTo>
                    <a:pt x="1468" y="1946"/>
                  </a:lnTo>
                  <a:lnTo>
                    <a:pt x="1469" y="1952"/>
                  </a:lnTo>
                  <a:lnTo>
                    <a:pt x="1472" y="1958"/>
                  </a:lnTo>
                  <a:lnTo>
                    <a:pt x="1477" y="1962"/>
                  </a:lnTo>
                  <a:lnTo>
                    <a:pt x="1483" y="1967"/>
                  </a:lnTo>
                  <a:lnTo>
                    <a:pt x="1489" y="1971"/>
                  </a:lnTo>
                  <a:lnTo>
                    <a:pt x="1498" y="1973"/>
                  </a:lnTo>
                  <a:lnTo>
                    <a:pt x="1508" y="1976"/>
                  </a:lnTo>
                  <a:lnTo>
                    <a:pt x="1520" y="1976"/>
                  </a:lnTo>
                  <a:lnTo>
                    <a:pt x="2375" y="1976"/>
                  </a:lnTo>
                  <a:lnTo>
                    <a:pt x="2375" y="1521"/>
                  </a:lnTo>
                  <a:lnTo>
                    <a:pt x="2376" y="1521"/>
                  </a:lnTo>
                  <a:lnTo>
                    <a:pt x="2376" y="1119"/>
                  </a:lnTo>
                  <a:lnTo>
                    <a:pt x="2376" y="1119"/>
                  </a:lnTo>
                  <a:lnTo>
                    <a:pt x="2378" y="1107"/>
                  </a:lnTo>
                  <a:lnTo>
                    <a:pt x="2379" y="1097"/>
                  </a:lnTo>
                  <a:lnTo>
                    <a:pt x="2382" y="1086"/>
                  </a:lnTo>
                  <a:lnTo>
                    <a:pt x="2387" y="1079"/>
                  </a:lnTo>
                  <a:lnTo>
                    <a:pt x="2387" y="1079"/>
                  </a:lnTo>
                  <a:lnTo>
                    <a:pt x="2394" y="1073"/>
                  </a:lnTo>
                  <a:lnTo>
                    <a:pt x="2403" y="1068"/>
                  </a:lnTo>
                  <a:lnTo>
                    <a:pt x="2412" y="1067"/>
                  </a:lnTo>
                  <a:lnTo>
                    <a:pt x="2421" y="1068"/>
                  </a:lnTo>
                  <a:lnTo>
                    <a:pt x="2432" y="1074"/>
                  </a:lnTo>
                  <a:lnTo>
                    <a:pt x="2441" y="1082"/>
                  </a:lnTo>
                  <a:lnTo>
                    <a:pt x="2450" y="1094"/>
                  </a:lnTo>
                  <a:lnTo>
                    <a:pt x="2459" y="1107"/>
                  </a:lnTo>
                  <a:lnTo>
                    <a:pt x="2459" y="1107"/>
                  </a:lnTo>
                  <a:lnTo>
                    <a:pt x="2466" y="1121"/>
                  </a:lnTo>
                  <a:lnTo>
                    <a:pt x="2475" y="1133"/>
                  </a:lnTo>
                  <a:lnTo>
                    <a:pt x="2489" y="1148"/>
                  </a:lnTo>
                  <a:lnTo>
                    <a:pt x="2498" y="1155"/>
                  </a:lnTo>
                  <a:lnTo>
                    <a:pt x="2507" y="1163"/>
                  </a:lnTo>
                  <a:lnTo>
                    <a:pt x="2518" y="1170"/>
                  </a:lnTo>
                  <a:lnTo>
                    <a:pt x="2529" y="1176"/>
                  </a:lnTo>
                  <a:lnTo>
                    <a:pt x="2542" y="1181"/>
                  </a:lnTo>
                  <a:lnTo>
                    <a:pt x="2556" y="1185"/>
                  </a:lnTo>
                  <a:lnTo>
                    <a:pt x="2571" y="1188"/>
                  </a:lnTo>
                  <a:lnTo>
                    <a:pt x="2587" y="1188"/>
                  </a:lnTo>
                  <a:lnTo>
                    <a:pt x="2587" y="1188"/>
                  </a:lnTo>
                  <a:lnTo>
                    <a:pt x="2607" y="1187"/>
                  </a:lnTo>
                  <a:lnTo>
                    <a:pt x="2625" y="1184"/>
                  </a:lnTo>
                  <a:lnTo>
                    <a:pt x="2643" y="1178"/>
                  </a:lnTo>
                  <a:lnTo>
                    <a:pt x="2659" y="1170"/>
                  </a:lnTo>
                  <a:lnTo>
                    <a:pt x="2675" y="1161"/>
                  </a:lnTo>
                  <a:lnTo>
                    <a:pt x="2690" y="1149"/>
                  </a:lnTo>
                  <a:lnTo>
                    <a:pt x="2705" y="1136"/>
                  </a:lnTo>
                  <a:lnTo>
                    <a:pt x="2719" y="1121"/>
                  </a:lnTo>
                  <a:lnTo>
                    <a:pt x="2729" y="1104"/>
                  </a:lnTo>
                  <a:lnTo>
                    <a:pt x="2741" y="1088"/>
                  </a:lnTo>
                  <a:lnTo>
                    <a:pt x="2750" y="1068"/>
                  </a:lnTo>
                  <a:lnTo>
                    <a:pt x="2758" y="1048"/>
                  </a:lnTo>
                  <a:lnTo>
                    <a:pt x="2764" y="1027"/>
                  </a:lnTo>
                  <a:lnTo>
                    <a:pt x="2768" y="1006"/>
                  </a:lnTo>
                  <a:lnTo>
                    <a:pt x="2771" y="982"/>
                  </a:lnTo>
                  <a:lnTo>
                    <a:pt x="2773" y="959"/>
                  </a:lnTo>
                  <a:lnTo>
                    <a:pt x="2773" y="959"/>
                  </a:lnTo>
                  <a:lnTo>
                    <a:pt x="2771" y="935"/>
                  </a:lnTo>
                  <a:lnTo>
                    <a:pt x="2768" y="913"/>
                  </a:lnTo>
                  <a:lnTo>
                    <a:pt x="2764" y="891"/>
                  </a:lnTo>
                  <a:lnTo>
                    <a:pt x="2758" y="870"/>
                  </a:lnTo>
                  <a:lnTo>
                    <a:pt x="2750" y="850"/>
                  </a:lnTo>
                  <a:lnTo>
                    <a:pt x="2741" y="831"/>
                  </a:lnTo>
                  <a:lnTo>
                    <a:pt x="2729" y="813"/>
                  </a:lnTo>
                  <a:lnTo>
                    <a:pt x="2719" y="796"/>
                  </a:lnTo>
                  <a:lnTo>
                    <a:pt x="2705" y="781"/>
                  </a:lnTo>
                  <a:lnTo>
                    <a:pt x="2690" y="768"/>
                  </a:lnTo>
                  <a:lnTo>
                    <a:pt x="2675" y="758"/>
                  </a:lnTo>
                  <a:lnTo>
                    <a:pt x="2659" y="747"/>
                  </a:lnTo>
                  <a:lnTo>
                    <a:pt x="2643" y="740"/>
                  </a:lnTo>
                  <a:lnTo>
                    <a:pt x="2625" y="734"/>
                  </a:lnTo>
                  <a:lnTo>
                    <a:pt x="2607" y="731"/>
                  </a:lnTo>
                  <a:lnTo>
                    <a:pt x="2587" y="729"/>
                  </a:lnTo>
                  <a:lnTo>
                    <a:pt x="2587" y="729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635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b="1" dirty="0" smtClean="0">
                  <a:solidFill>
                    <a:srgbClr val="FF0000"/>
                  </a:solidFill>
                </a:rPr>
                <a:t>Timber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115969" y="2272130"/>
              <a:ext cx="1509130" cy="1807784"/>
            </a:xfrm>
            <a:custGeom>
              <a:avLst/>
              <a:gdLst>
                <a:gd name="T0" fmla="*/ 1085 w 1979"/>
                <a:gd name="T1" fmla="*/ 386 h 2371"/>
                <a:gd name="T2" fmla="*/ 1070 w 1979"/>
                <a:gd name="T3" fmla="*/ 368 h 2371"/>
                <a:gd name="T4" fmla="*/ 1073 w 1979"/>
                <a:gd name="T5" fmla="*/ 345 h 2371"/>
                <a:gd name="T6" fmla="*/ 1094 w 1979"/>
                <a:gd name="T7" fmla="*/ 323 h 2371"/>
                <a:gd name="T8" fmla="*/ 1124 w 1979"/>
                <a:gd name="T9" fmla="*/ 305 h 2371"/>
                <a:gd name="T10" fmla="*/ 1166 w 1979"/>
                <a:gd name="T11" fmla="*/ 265 h 2371"/>
                <a:gd name="T12" fmla="*/ 1188 w 1979"/>
                <a:gd name="T13" fmla="*/ 215 h 2371"/>
                <a:gd name="T14" fmla="*/ 1190 w 1979"/>
                <a:gd name="T15" fmla="*/ 164 h 2371"/>
                <a:gd name="T16" fmla="*/ 1163 w 1979"/>
                <a:gd name="T17" fmla="*/ 96 h 2371"/>
                <a:gd name="T18" fmla="*/ 1108 w 1979"/>
                <a:gd name="T19" fmla="*/ 42 h 2371"/>
                <a:gd name="T20" fmla="*/ 1030 w 1979"/>
                <a:gd name="T21" fmla="*/ 7 h 2371"/>
                <a:gd name="T22" fmla="*/ 963 w 1979"/>
                <a:gd name="T23" fmla="*/ 0 h 2371"/>
                <a:gd name="T24" fmla="*/ 873 w 1979"/>
                <a:gd name="T25" fmla="*/ 13 h 2371"/>
                <a:gd name="T26" fmla="*/ 800 w 1979"/>
                <a:gd name="T27" fmla="*/ 54 h 2371"/>
                <a:gd name="T28" fmla="*/ 750 w 1979"/>
                <a:gd name="T29" fmla="*/ 112 h 2371"/>
                <a:gd name="T30" fmla="*/ 732 w 1979"/>
                <a:gd name="T31" fmla="*/ 184 h 2371"/>
                <a:gd name="T32" fmla="*/ 740 w 1979"/>
                <a:gd name="T33" fmla="*/ 229 h 2371"/>
                <a:gd name="T34" fmla="*/ 765 w 1979"/>
                <a:gd name="T35" fmla="*/ 274 h 2371"/>
                <a:gd name="T36" fmla="*/ 813 w 1979"/>
                <a:gd name="T37" fmla="*/ 312 h 2371"/>
                <a:gd name="T38" fmla="*/ 837 w 1979"/>
                <a:gd name="T39" fmla="*/ 329 h 2371"/>
                <a:gd name="T40" fmla="*/ 852 w 1979"/>
                <a:gd name="T41" fmla="*/ 351 h 2371"/>
                <a:gd name="T42" fmla="*/ 850 w 1979"/>
                <a:gd name="T43" fmla="*/ 374 h 2371"/>
                <a:gd name="T44" fmla="*/ 831 w 1979"/>
                <a:gd name="T45" fmla="*/ 389 h 2371"/>
                <a:gd name="T46" fmla="*/ 0 w 1979"/>
                <a:gd name="T47" fmla="*/ 1233 h 2371"/>
                <a:gd name="T48" fmla="*/ 33 w 1979"/>
                <a:gd name="T49" fmla="*/ 1244 h 2371"/>
                <a:gd name="T50" fmla="*/ 70 w 1979"/>
                <a:gd name="T51" fmla="*/ 1205 h 2371"/>
                <a:gd name="T52" fmla="*/ 102 w 1979"/>
                <a:gd name="T53" fmla="*/ 1165 h 2371"/>
                <a:gd name="T54" fmla="*/ 142 w 1979"/>
                <a:gd name="T55" fmla="*/ 1138 h 2371"/>
                <a:gd name="T56" fmla="*/ 200 w 1979"/>
                <a:gd name="T57" fmla="*/ 1124 h 2371"/>
                <a:gd name="T58" fmla="*/ 254 w 1979"/>
                <a:gd name="T59" fmla="*/ 1135 h 2371"/>
                <a:gd name="T60" fmla="*/ 317 w 1979"/>
                <a:gd name="T61" fmla="*/ 1176 h 2371"/>
                <a:gd name="T62" fmla="*/ 362 w 1979"/>
                <a:gd name="T63" fmla="*/ 1245 h 2371"/>
                <a:gd name="T64" fmla="*/ 383 w 1979"/>
                <a:gd name="T65" fmla="*/ 1330 h 2371"/>
                <a:gd name="T66" fmla="*/ 380 w 1979"/>
                <a:gd name="T67" fmla="*/ 1401 h 2371"/>
                <a:gd name="T68" fmla="*/ 353 w 1979"/>
                <a:gd name="T69" fmla="*/ 1483 h 2371"/>
                <a:gd name="T70" fmla="*/ 303 w 1979"/>
                <a:gd name="T71" fmla="*/ 1544 h 2371"/>
                <a:gd name="T72" fmla="*/ 238 w 1979"/>
                <a:gd name="T73" fmla="*/ 1579 h 2371"/>
                <a:gd name="T74" fmla="*/ 184 w 1979"/>
                <a:gd name="T75" fmla="*/ 1583 h 2371"/>
                <a:gd name="T76" fmla="*/ 130 w 1979"/>
                <a:gd name="T77" fmla="*/ 1565 h 2371"/>
                <a:gd name="T78" fmla="*/ 88 w 1979"/>
                <a:gd name="T79" fmla="*/ 1528 h 2371"/>
                <a:gd name="T80" fmla="*/ 63 w 1979"/>
                <a:gd name="T81" fmla="*/ 1489 h 2371"/>
                <a:gd name="T82" fmla="*/ 24 w 1979"/>
                <a:gd name="T83" fmla="*/ 1462 h 2371"/>
                <a:gd name="T84" fmla="*/ 0 w 1979"/>
                <a:gd name="T85" fmla="*/ 2371 h 2371"/>
                <a:gd name="T86" fmla="*/ 853 w 1979"/>
                <a:gd name="T87" fmla="*/ 2356 h 2371"/>
                <a:gd name="T88" fmla="*/ 836 w 1979"/>
                <a:gd name="T89" fmla="*/ 2322 h 2371"/>
                <a:gd name="T90" fmla="*/ 800 w 1979"/>
                <a:gd name="T91" fmla="*/ 2298 h 2371"/>
                <a:gd name="T92" fmla="*/ 758 w 1979"/>
                <a:gd name="T93" fmla="*/ 2257 h 2371"/>
                <a:gd name="T94" fmla="*/ 735 w 1979"/>
                <a:gd name="T95" fmla="*/ 2208 h 2371"/>
                <a:gd name="T96" fmla="*/ 734 w 1979"/>
                <a:gd name="T97" fmla="*/ 2157 h 2371"/>
                <a:gd name="T98" fmla="*/ 759 w 1979"/>
                <a:gd name="T99" fmla="*/ 2088 h 2371"/>
                <a:gd name="T100" fmla="*/ 816 w 1979"/>
                <a:gd name="T101" fmla="*/ 2035 h 2371"/>
                <a:gd name="T102" fmla="*/ 894 w 1979"/>
                <a:gd name="T103" fmla="*/ 2000 h 2371"/>
                <a:gd name="T104" fmla="*/ 961 w 1979"/>
                <a:gd name="T105" fmla="*/ 1993 h 2371"/>
                <a:gd name="T106" fmla="*/ 1051 w 1979"/>
                <a:gd name="T107" fmla="*/ 2006 h 2371"/>
                <a:gd name="T108" fmla="*/ 1124 w 1979"/>
                <a:gd name="T109" fmla="*/ 2046 h 2371"/>
                <a:gd name="T110" fmla="*/ 1173 w 1979"/>
                <a:gd name="T111" fmla="*/ 2105 h 2371"/>
                <a:gd name="T112" fmla="*/ 1191 w 1979"/>
                <a:gd name="T113" fmla="*/ 2177 h 2371"/>
                <a:gd name="T114" fmla="*/ 1184 w 1979"/>
                <a:gd name="T115" fmla="*/ 2221 h 2371"/>
                <a:gd name="T116" fmla="*/ 1158 w 1979"/>
                <a:gd name="T117" fmla="*/ 2266 h 2371"/>
                <a:gd name="T118" fmla="*/ 1111 w 1979"/>
                <a:gd name="T119" fmla="*/ 2305 h 2371"/>
                <a:gd name="T120" fmla="*/ 1079 w 1979"/>
                <a:gd name="T121" fmla="*/ 2329 h 2371"/>
                <a:gd name="T122" fmla="*/ 1072 w 1979"/>
                <a:gd name="T123" fmla="*/ 2363 h 2371"/>
                <a:gd name="T124" fmla="*/ 1100 w 1979"/>
                <a:gd name="T125" fmla="*/ 392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9" h="2371">
                  <a:moveTo>
                    <a:pt x="1100" y="392"/>
                  </a:moveTo>
                  <a:lnTo>
                    <a:pt x="1100" y="392"/>
                  </a:lnTo>
                  <a:lnTo>
                    <a:pt x="1093" y="389"/>
                  </a:lnTo>
                  <a:lnTo>
                    <a:pt x="1085" y="386"/>
                  </a:lnTo>
                  <a:lnTo>
                    <a:pt x="1081" y="383"/>
                  </a:lnTo>
                  <a:lnTo>
                    <a:pt x="1076" y="378"/>
                  </a:lnTo>
                  <a:lnTo>
                    <a:pt x="1073" y="374"/>
                  </a:lnTo>
                  <a:lnTo>
                    <a:pt x="1070" y="368"/>
                  </a:lnTo>
                  <a:lnTo>
                    <a:pt x="1070" y="363"/>
                  </a:lnTo>
                  <a:lnTo>
                    <a:pt x="1070" y="357"/>
                  </a:lnTo>
                  <a:lnTo>
                    <a:pt x="1072" y="351"/>
                  </a:lnTo>
                  <a:lnTo>
                    <a:pt x="1073" y="345"/>
                  </a:lnTo>
                  <a:lnTo>
                    <a:pt x="1078" y="339"/>
                  </a:lnTo>
                  <a:lnTo>
                    <a:pt x="1082" y="333"/>
                  </a:lnTo>
                  <a:lnTo>
                    <a:pt x="1087" y="329"/>
                  </a:lnTo>
                  <a:lnTo>
                    <a:pt x="1094" y="323"/>
                  </a:lnTo>
                  <a:lnTo>
                    <a:pt x="1102" y="317"/>
                  </a:lnTo>
                  <a:lnTo>
                    <a:pt x="1111" y="312"/>
                  </a:lnTo>
                  <a:lnTo>
                    <a:pt x="1111" y="312"/>
                  </a:lnTo>
                  <a:lnTo>
                    <a:pt x="1124" y="305"/>
                  </a:lnTo>
                  <a:lnTo>
                    <a:pt x="1136" y="296"/>
                  </a:lnTo>
                  <a:lnTo>
                    <a:pt x="1151" y="283"/>
                  </a:lnTo>
                  <a:lnTo>
                    <a:pt x="1158" y="274"/>
                  </a:lnTo>
                  <a:lnTo>
                    <a:pt x="1166" y="265"/>
                  </a:lnTo>
                  <a:lnTo>
                    <a:pt x="1173" y="254"/>
                  </a:lnTo>
                  <a:lnTo>
                    <a:pt x="1179" y="242"/>
                  </a:lnTo>
                  <a:lnTo>
                    <a:pt x="1184" y="229"/>
                  </a:lnTo>
                  <a:lnTo>
                    <a:pt x="1188" y="215"/>
                  </a:lnTo>
                  <a:lnTo>
                    <a:pt x="1190" y="200"/>
                  </a:lnTo>
                  <a:lnTo>
                    <a:pt x="1191" y="184"/>
                  </a:lnTo>
                  <a:lnTo>
                    <a:pt x="1191" y="184"/>
                  </a:lnTo>
                  <a:lnTo>
                    <a:pt x="1190" y="164"/>
                  </a:lnTo>
                  <a:lnTo>
                    <a:pt x="1187" y="147"/>
                  </a:lnTo>
                  <a:lnTo>
                    <a:pt x="1181" y="129"/>
                  </a:lnTo>
                  <a:lnTo>
                    <a:pt x="1173" y="112"/>
                  </a:lnTo>
                  <a:lnTo>
                    <a:pt x="1163" y="96"/>
                  </a:lnTo>
                  <a:lnTo>
                    <a:pt x="1152" y="81"/>
                  </a:lnTo>
                  <a:lnTo>
                    <a:pt x="1139" y="66"/>
                  </a:lnTo>
                  <a:lnTo>
                    <a:pt x="1124" y="54"/>
                  </a:lnTo>
                  <a:lnTo>
                    <a:pt x="1108" y="42"/>
                  </a:lnTo>
                  <a:lnTo>
                    <a:pt x="1090" y="31"/>
                  </a:lnTo>
                  <a:lnTo>
                    <a:pt x="1072" y="21"/>
                  </a:lnTo>
                  <a:lnTo>
                    <a:pt x="1051" y="13"/>
                  </a:lnTo>
                  <a:lnTo>
                    <a:pt x="1030" y="7"/>
                  </a:lnTo>
                  <a:lnTo>
                    <a:pt x="1007" y="3"/>
                  </a:lnTo>
                  <a:lnTo>
                    <a:pt x="985" y="0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0"/>
                  </a:lnTo>
                  <a:lnTo>
                    <a:pt x="916" y="3"/>
                  </a:lnTo>
                  <a:lnTo>
                    <a:pt x="894" y="7"/>
                  </a:lnTo>
                  <a:lnTo>
                    <a:pt x="873" y="13"/>
                  </a:lnTo>
                  <a:lnTo>
                    <a:pt x="852" y="21"/>
                  </a:lnTo>
                  <a:lnTo>
                    <a:pt x="834" y="31"/>
                  </a:lnTo>
                  <a:lnTo>
                    <a:pt x="816" y="42"/>
                  </a:lnTo>
                  <a:lnTo>
                    <a:pt x="800" y="54"/>
                  </a:lnTo>
                  <a:lnTo>
                    <a:pt x="785" y="66"/>
                  </a:lnTo>
                  <a:lnTo>
                    <a:pt x="771" y="81"/>
                  </a:lnTo>
                  <a:lnTo>
                    <a:pt x="761" y="96"/>
                  </a:lnTo>
                  <a:lnTo>
                    <a:pt x="750" y="112"/>
                  </a:lnTo>
                  <a:lnTo>
                    <a:pt x="743" y="129"/>
                  </a:lnTo>
                  <a:lnTo>
                    <a:pt x="737" y="147"/>
                  </a:lnTo>
                  <a:lnTo>
                    <a:pt x="734" y="164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4" y="200"/>
                  </a:lnTo>
                  <a:lnTo>
                    <a:pt x="735" y="215"/>
                  </a:lnTo>
                  <a:lnTo>
                    <a:pt x="740" y="229"/>
                  </a:lnTo>
                  <a:lnTo>
                    <a:pt x="744" y="242"/>
                  </a:lnTo>
                  <a:lnTo>
                    <a:pt x="752" y="254"/>
                  </a:lnTo>
                  <a:lnTo>
                    <a:pt x="758" y="265"/>
                  </a:lnTo>
                  <a:lnTo>
                    <a:pt x="765" y="274"/>
                  </a:lnTo>
                  <a:lnTo>
                    <a:pt x="773" y="283"/>
                  </a:lnTo>
                  <a:lnTo>
                    <a:pt x="788" y="296"/>
                  </a:lnTo>
                  <a:lnTo>
                    <a:pt x="800" y="305"/>
                  </a:lnTo>
                  <a:lnTo>
                    <a:pt x="813" y="312"/>
                  </a:lnTo>
                  <a:lnTo>
                    <a:pt x="813" y="312"/>
                  </a:lnTo>
                  <a:lnTo>
                    <a:pt x="822" y="317"/>
                  </a:lnTo>
                  <a:lnTo>
                    <a:pt x="830" y="323"/>
                  </a:lnTo>
                  <a:lnTo>
                    <a:pt x="837" y="329"/>
                  </a:lnTo>
                  <a:lnTo>
                    <a:pt x="843" y="333"/>
                  </a:lnTo>
                  <a:lnTo>
                    <a:pt x="847" y="339"/>
                  </a:lnTo>
                  <a:lnTo>
                    <a:pt x="850" y="345"/>
                  </a:lnTo>
                  <a:lnTo>
                    <a:pt x="852" y="351"/>
                  </a:lnTo>
                  <a:lnTo>
                    <a:pt x="853" y="357"/>
                  </a:lnTo>
                  <a:lnTo>
                    <a:pt x="853" y="363"/>
                  </a:lnTo>
                  <a:lnTo>
                    <a:pt x="853" y="368"/>
                  </a:lnTo>
                  <a:lnTo>
                    <a:pt x="850" y="374"/>
                  </a:lnTo>
                  <a:lnTo>
                    <a:pt x="847" y="378"/>
                  </a:lnTo>
                  <a:lnTo>
                    <a:pt x="843" y="383"/>
                  </a:lnTo>
                  <a:lnTo>
                    <a:pt x="839" y="386"/>
                  </a:lnTo>
                  <a:lnTo>
                    <a:pt x="831" y="389"/>
                  </a:lnTo>
                  <a:lnTo>
                    <a:pt x="824" y="392"/>
                  </a:lnTo>
                  <a:lnTo>
                    <a:pt x="0" y="392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6" y="1241"/>
                  </a:lnTo>
                  <a:lnTo>
                    <a:pt x="15" y="1245"/>
                  </a:lnTo>
                  <a:lnTo>
                    <a:pt x="24" y="1245"/>
                  </a:lnTo>
                  <a:lnTo>
                    <a:pt x="33" y="1244"/>
                  </a:lnTo>
                  <a:lnTo>
                    <a:pt x="43" y="1239"/>
                  </a:lnTo>
                  <a:lnTo>
                    <a:pt x="54" y="1230"/>
                  </a:lnTo>
                  <a:lnTo>
                    <a:pt x="63" y="1220"/>
                  </a:lnTo>
                  <a:lnTo>
                    <a:pt x="70" y="1205"/>
                  </a:lnTo>
                  <a:lnTo>
                    <a:pt x="70" y="1205"/>
                  </a:lnTo>
                  <a:lnTo>
                    <a:pt x="78" y="1193"/>
                  </a:lnTo>
                  <a:lnTo>
                    <a:pt x="88" y="1179"/>
                  </a:lnTo>
                  <a:lnTo>
                    <a:pt x="102" y="1165"/>
                  </a:lnTo>
                  <a:lnTo>
                    <a:pt x="109" y="1157"/>
                  </a:lnTo>
                  <a:lnTo>
                    <a:pt x="120" y="1150"/>
                  </a:lnTo>
                  <a:lnTo>
                    <a:pt x="130" y="1144"/>
                  </a:lnTo>
                  <a:lnTo>
                    <a:pt x="142" y="1138"/>
                  </a:lnTo>
                  <a:lnTo>
                    <a:pt x="154" y="1132"/>
                  </a:lnTo>
                  <a:lnTo>
                    <a:pt x="169" y="1129"/>
                  </a:lnTo>
                  <a:lnTo>
                    <a:pt x="184" y="1126"/>
                  </a:lnTo>
                  <a:lnTo>
                    <a:pt x="200" y="1124"/>
                  </a:lnTo>
                  <a:lnTo>
                    <a:pt x="200" y="1124"/>
                  </a:lnTo>
                  <a:lnTo>
                    <a:pt x="218" y="1126"/>
                  </a:lnTo>
                  <a:lnTo>
                    <a:pt x="238" y="1129"/>
                  </a:lnTo>
                  <a:lnTo>
                    <a:pt x="254" y="1135"/>
                  </a:lnTo>
                  <a:lnTo>
                    <a:pt x="272" y="1142"/>
                  </a:lnTo>
                  <a:lnTo>
                    <a:pt x="287" y="1153"/>
                  </a:lnTo>
                  <a:lnTo>
                    <a:pt x="303" y="1163"/>
                  </a:lnTo>
                  <a:lnTo>
                    <a:pt x="317" y="1176"/>
                  </a:lnTo>
                  <a:lnTo>
                    <a:pt x="330" y="1191"/>
                  </a:lnTo>
                  <a:lnTo>
                    <a:pt x="342" y="1208"/>
                  </a:lnTo>
                  <a:lnTo>
                    <a:pt x="353" y="1226"/>
                  </a:lnTo>
                  <a:lnTo>
                    <a:pt x="362" y="1245"/>
                  </a:lnTo>
                  <a:lnTo>
                    <a:pt x="369" y="1265"/>
                  </a:lnTo>
                  <a:lnTo>
                    <a:pt x="375" y="1286"/>
                  </a:lnTo>
                  <a:lnTo>
                    <a:pt x="380" y="1308"/>
                  </a:lnTo>
                  <a:lnTo>
                    <a:pt x="383" y="1330"/>
                  </a:lnTo>
                  <a:lnTo>
                    <a:pt x="384" y="1354"/>
                  </a:lnTo>
                  <a:lnTo>
                    <a:pt x="384" y="1354"/>
                  </a:lnTo>
                  <a:lnTo>
                    <a:pt x="383" y="1377"/>
                  </a:lnTo>
                  <a:lnTo>
                    <a:pt x="380" y="1401"/>
                  </a:lnTo>
                  <a:lnTo>
                    <a:pt x="375" y="1422"/>
                  </a:lnTo>
                  <a:lnTo>
                    <a:pt x="369" y="1443"/>
                  </a:lnTo>
                  <a:lnTo>
                    <a:pt x="362" y="1463"/>
                  </a:lnTo>
                  <a:lnTo>
                    <a:pt x="353" y="1483"/>
                  </a:lnTo>
                  <a:lnTo>
                    <a:pt x="342" y="1499"/>
                  </a:lnTo>
                  <a:lnTo>
                    <a:pt x="330" y="1516"/>
                  </a:lnTo>
                  <a:lnTo>
                    <a:pt x="317" y="1531"/>
                  </a:lnTo>
                  <a:lnTo>
                    <a:pt x="303" y="1544"/>
                  </a:lnTo>
                  <a:lnTo>
                    <a:pt x="287" y="1556"/>
                  </a:lnTo>
                  <a:lnTo>
                    <a:pt x="272" y="1565"/>
                  </a:lnTo>
                  <a:lnTo>
                    <a:pt x="254" y="1573"/>
                  </a:lnTo>
                  <a:lnTo>
                    <a:pt x="238" y="1579"/>
                  </a:lnTo>
                  <a:lnTo>
                    <a:pt x="218" y="1582"/>
                  </a:lnTo>
                  <a:lnTo>
                    <a:pt x="200" y="1583"/>
                  </a:lnTo>
                  <a:lnTo>
                    <a:pt x="200" y="1583"/>
                  </a:lnTo>
                  <a:lnTo>
                    <a:pt x="184" y="1583"/>
                  </a:lnTo>
                  <a:lnTo>
                    <a:pt x="169" y="1580"/>
                  </a:lnTo>
                  <a:lnTo>
                    <a:pt x="154" y="1576"/>
                  </a:lnTo>
                  <a:lnTo>
                    <a:pt x="142" y="1571"/>
                  </a:lnTo>
                  <a:lnTo>
                    <a:pt x="130" y="1565"/>
                  </a:lnTo>
                  <a:lnTo>
                    <a:pt x="120" y="1558"/>
                  </a:lnTo>
                  <a:lnTo>
                    <a:pt x="109" y="1550"/>
                  </a:lnTo>
                  <a:lnTo>
                    <a:pt x="102" y="1543"/>
                  </a:lnTo>
                  <a:lnTo>
                    <a:pt x="88" y="1528"/>
                  </a:lnTo>
                  <a:lnTo>
                    <a:pt x="78" y="1516"/>
                  </a:lnTo>
                  <a:lnTo>
                    <a:pt x="70" y="1502"/>
                  </a:lnTo>
                  <a:lnTo>
                    <a:pt x="70" y="1502"/>
                  </a:lnTo>
                  <a:lnTo>
                    <a:pt x="63" y="1489"/>
                  </a:lnTo>
                  <a:lnTo>
                    <a:pt x="54" y="1477"/>
                  </a:lnTo>
                  <a:lnTo>
                    <a:pt x="43" y="1469"/>
                  </a:lnTo>
                  <a:lnTo>
                    <a:pt x="33" y="1463"/>
                  </a:lnTo>
                  <a:lnTo>
                    <a:pt x="24" y="1462"/>
                  </a:lnTo>
                  <a:lnTo>
                    <a:pt x="15" y="1463"/>
                  </a:lnTo>
                  <a:lnTo>
                    <a:pt x="6" y="1468"/>
                  </a:lnTo>
                  <a:lnTo>
                    <a:pt x="0" y="1474"/>
                  </a:lnTo>
                  <a:lnTo>
                    <a:pt x="0" y="2371"/>
                  </a:lnTo>
                  <a:lnTo>
                    <a:pt x="847" y="2371"/>
                  </a:lnTo>
                  <a:lnTo>
                    <a:pt x="847" y="2371"/>
                  </a:lnTo>
                  <a:lnTo>
                    <a:pt x="852" y="2363"/>
                  </a:lnTo>
                  <a:lnTo>
                    <a:pt x="853" y="2356"/>
                  </a:lnTo>
                  <a:lnTo>
                    <a:pt x="853" y="2347"/>
                  </a:lnTo>
                  <a:lnTo>
                    <a:pt x="850" y="2338"/>
                  </a:lnTo>
                  <a:lnTo>
                    <a:pt x="844" y="2329"/>
                  </a:lnTo>
                  <a:lnTo>
                    <a:pt x="836" y="2322"/>
                  </a:lnTo>
                  <a:lnTo>
                    <a:pt x="825" y="2313"/>
                  </a:lnTo>
                  <a:lnTo>
                    <a:pt x="813" y="2305"/>
                  </a:lnTo>
                  <a:lnTo>
                    <a:pt x="813" y="2305"/>
                  </a:lnTo>
                  <a:lnTo>
                    <a:pt x="800" y="2298"/>
                  </a:lnTo>
                  <a:lnTo>
                    <a:pt x="788" y="2289"/>
                  </a:lnTo>
                  <a:lnTo>
                    <a:pt x="773" y="2275"/>
                  </a:lnTo>
                  <a:lnTo>
                    <a:pt x="765" y="2266"/>
                  </a:lnTo>
                  <a:lnTo>
                    <a:pt x="758" y="2257"/>
                  </a:lnTo>
                  <a:lnTo>
                    <a:pt x="750" y="2247"/>
                  </a:lnTo>
                  <a:lnTo>
                    <a:pt x="744" y="2235"/>
                  </a:lnTo>
                  <a:lnTo>
                    <a:pt x="740" y="2221"/>
                  </a:lnTo>
                  <a:lnTo>
                    <a:pt x="735" y="2208"/>
                  </a:lnTo>
                  <a:lnTo>
                    <a:pt x="732" y="2193"/>
                  </a:lnTo>
                  <a:lnTo>
                    <a:pt x="732" y="2177"/>
                  </a:lnTo>
                  <a:lnTo>
                    <a:pt x="732" y="2177"/>
                  </a:lnTo>
                  <a:lnTo>
                    <a:pt x="734" y="2157"/>
                  </a:lnTo>
                  <a:lnTo>
                    <a:pt x="737" y="2139"/>
                  </a:lnTo>
                  <a:lnTo>
                    <a:pt x="743" y="2121"/>
                  </a:lnTo>
                  <a:lnTo>
                    <a:pt x="750" y="2105"/>
                  </a:lnTo>
                  <a:lnTo>
                    <a:pt x="759" y="2088"/>
                  </a:lnTo>
                  <a:lnTo>
                    <a:pt x="771" y="2073"/>
                  </a:lnTo>
                  <a:lnTo>
                    <a:pt x="785" y="2060"/>
                  </a:lnTo>
                  <a:lnTo>
                    <a:pt x="800" y="2046"/>
                  </a:lnTo>
                  <a:lnTo>
                    <a:pt x="816" y="2035"/>
                  </a:lnTo>
                  <a:lnTo>
                    <a:pt x="833" y="2024"/>
                  </a:lnTo>
                  <a:lnTo>
                    <a:pt x="852" y="2015"/>
                  </a:lnTo>
                  <a:lnTo>
                    <a:pt x="873" y="2006"/>
                  </a:lnTo>
                  <a:lnTo>
                    <a:pt x="894" y="2000"/>
                  </a:lnTo>
                  <a:lnTo>
                    <a:pt x="915" y="1996"/>
                  </a:lnTo>
                  <a:lnTo>
                    <a:pt x="939" y="1993"/>
                  </a:lnTo>
                  <a:lnTo>
                    <a:pt x="961" y="1993"/>
                  </a:lnTo>
                  <a:lnTo>
                    <a:pt x="961" y="1993"/>
                  </a:lnTo>
                  <a:lnTo>
                    <a:pt x="985" y="1993"/>
                  </a:lnTo>
                  <a:lnTo>
                    <a:pt x="1007" y="1996"/>
                  </a:lnTo>
                  <a:lnTo>
                    <a:pt x="1030" y="2000"/>
                  </a:lnTo>
                  <a:lnTo>
                    <a:pt x="1051" y="2006"/>
                  </a:lnTo>
                  <a:lnTo>
                    <a:pt x="1070" y="2015"/>
                  </a:lnTo>
                  <a:lnTo>
                    <a:pt x="1090" y="2024"/>
                  </a:lnTo>
                  <a:lnTo>
                    <a:pt x="1108" y="2035"/>
                  </a:lnTo>
                  <a:lnTo>
                    <a:pt x="1124" y="2046"/>
                  </a:lnTo>
                  <a:lnTo>
                    <a:pt x="1139" y="2060"/>
                  </a:lnTo>
                  <a:lnTo>
                    <a:pt x="1152" y="2073"/>
                  </a:lnTo>
                  <a:lnTo>
                    <a:pt x="1163" y="2088"/>
                  </a:lnTo>
                  <a:lnTo>
                    <a:pt x="1173" y="2105"/>
                  </a:lnTo>
                  <a:lnTo>
                    <a:pt x="1181" y="2121"/>
                  </a:lnTo>
                  <a:lnTo>
                    <a:pt x="1187" y="2139"/>
                  </a:lnTo>
                  <a:lnTo>
                    <a:pt x="1190" y="2157"/>
                  </a:lnTo>
                  <a:lnTo>
                    <a:pt x="1191" y="2177"/>
                  </a:lnTo>
                  <a:lnTo>
                    <a:pt x="1191" y="2177"/>
                  </a:lnTo>
                  <a:lnTo>
                    <a:pt x="1190" y="2193"/>
                  </a:lnTo>
                  <a:lnTo>
                    <a:pt x="1187" y="2208"/>
                  </a:lnTo>
                  <a:lnTo>
                    <a:pt x="1184" y="2221"/>
                  </a:lnTo>
                  <a:lnTo>
                    <a:pt x="1178" y="2235"/>
                  </a:lnTo>
                  <a:lnTo>
                    <a:pt x="1172" y="2247"/>
                  </a:lnTo>
                  <a:lnTo>
                    <a:pt x="1166" y="2257"/>
                  </a:lnTo>
                  <a:lnTo>
                    <a:pt x="1158" y="2266"/>
                  </a:lnTo>
                  <a:lnTo>
                    <a:pt x="1151" y="2275"/>
                  </a:lnTo>
                  <a:lnTo>
                    <a:pt x="1136" y="2289"/>
                  </a:lnTo>
                  <a:lnTo>
                    <a:pt x="1123" y="2298"/>
                  </a:lnTo>
                  <a:lnTo>
                    <a:pt x="1111" y="2305"/>
                  </a:lnTo>
                  <a:lnTo>
                    <a:pt x="1111" y="2305"/>
                  </a:lnTo>
                  <a:lnTo>
                    <a:pt x="1097" y="2313"/>
                  </a:lnTo>
                  <a:lnTo>
                    <a:pt x="1087" y="2322"/>
                  </a:lnTo>
                  <a:lnTo>
                    <a:pt x="1079" y="2329"/>
                  </a:lnTo>
                  <a:lnTo>
                    <a:pt x="1073" y="2338"/>
                  </a:lnTo>
                  <a:lnTo>
                    <a:pt x="1070" y="2347"/>
                  </a:lnTo>
                  <a:lnTo>
                    <a:pt x="1070" y="2356"/>
                  </a:lnTo>
                  <a:lnTo>
                    <a:pt x="1072" y="2363"/>
                  </a:lnTo>
                  <a:lnTo>
                    <a:pt x="1076" y="2371"/>
                  </a:lnTo>
                  <a:lnTo>
                    <a:pt x="1979" y="2371"/>
                  </a:lnTo>
                  <a:lnTo>
                    <a:pt x="1979" y="392"/>
                  </a:lnTo>
                  <a:lnTo>
                    <a:pt x="1100" y="392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635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lIns="288000" tIns="28800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Mixed Packaging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305012" y="1058830"/>
              <a:ext cx="1810957" cy="1809310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635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bIns="36000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FF00"/>
                  </a:solidFill>
                </a:rPr>
                <a:t/>
              </a:r>
              <a:br>
                <a:rPr lang="en-US" b="1" dirty="0" smtClean="0">
                  <a:solidFill>
                    <a:srgbClr val="FFFF00"/>
                  </a:solidFill>
                </a:rPr>
              </a:br>
              <a:r>
                <a:rPr lang="en-US" b="1" dirty="0" smtClean="0">
                  <a:solidFill>
                    <a:srgbClr val="FFFF00"/>
                  </a:solidFill>
                </a:rPr>
                <a:t/>
              </a:r>
              <a:br>
                <a:rPr lang="en-US" b="1" dirty="0" smtClean="0">
                  <a:solidFill>
                    <a:srgbClr val="FFFF00"/>
                  </a:solidFill>
                </a:rPr>
              </a:br>
              <a:r>
                <a:rPr lang="en-US" b="1" dirty="0" smtClean="0">
                  <a:solidFill>
                    <a:srgbClr val="FFFF00"/>
                  </a:solidFill>
                </a:rPr>
                <a:t/>
              </a:r>
              <a:br>
                <a:rPr lang="en-US" b="1" dirty="0" smtClean="0">
                  <a:solidFill>
                    <a:srgbClr val="FFFF00"/>
                  </a:solidFill>
                </a:rPr>
              </a:br>
              <a:r>
                <a:rPr lang="en-US" b="1" dirty="0" smtClean="0">
                  <a:solidFill>
                    <a:srgbClr val="FFFF00"/>
                  </a:solidFill>
                </a:rPr>
                <a:t>Cardboard </a:t>
              </a:r>
              <a:br>
                <a:rPr lang="en-US" b="1" dirty="0" smtClean="0">
                  <a:solidFill>
                    <a:srgbClr val="FFFF00"/>
                  </a:solidFill>
                </a:rPr>
              </a:br>
              <a:r>
                <a:rPr lang="en-US" b="1" dirty="0" smtClean="0">
                  <a:solidFill>
                    <a:srgbClr val="FFFF00"/>
                  </a:solidFill>
                </a:rPr>
                <a:t>&amp; Paper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112920" y="3779379"/>
              <a:ext cx="1507604" cy="1812362"/>
            </a:xfrm>
            <a:custGeom>
              <a:avLst/>
              <a:gdLst>
                <a:gd name="T0" fmla="*/ 179 w 1976"/>
                <a:gd name="T1" fmla="*/ 1584 h 2375"/>
                <a:gd name="T2" fmla="*/ 130 w 1976"/>
                <a:gd name="T3" fmla="*/ 1563 h 2375"/>
                <a:gd name="T4" fmla="*/ 88 w 1976"/>
                <a:gd name="T5" fmla="*/ 1520 h 2375"/>
                <a:gd name="T6" fmla="*/ 70 w 1976"/>
                <a:gd name="T7" fmla="*/ 1489 h 2375"/>
                <a:gd name="T8" fmla="*/ 43 w 1976"/>
                <a:gd name="T9" fmla="*/ 1468 h 2375"/>
                <a:gd name="T10" fmla="*/ 18 w 1976"/>
                <a:gd name="T11" fmla="*/ 1472 h 2375"/>
                <a:gd name="T12" fmla="*/ 1 w 1976"/>
                <a:gd name="T13" fmla="*/ 1498 h 2375"/>
                <a:gd name="T14" fmla="*/ 1976 w 1976"/>
                <a:gd name="T15" fmla="*/ 2375 h 2375"/>
                <a:gd name="T16" fmla="*/ 1120 w 1976"/>
                <a:gd name="T17" fmla="*/ 394 h 2375"/>
                <a:gd name="T18" fmla="*/ 1088 w 1976"/>
                <a:gd name="T19" fmla="*/ 390 h 2375"/>
                <a:gd name="T20" fmla="*/ 1069 w 1976"/>
                <a:gd name="T21" fmla="*/ 370 h 2375"/>
                <a:gd name="T22" fmla="*/ 1070 w 1976"/>
                <a:gd name="T23" fmla="*/ 345 h 2375"/>
                <a:gd name="T24" fmla="*/ 1097 w 1976"/>
                <a:gd name="T25" fmla="*/ 318 h 2375"/>
                <a:gd name="T26" fmla="*/ 1133 w 1976"/>
                <a:gd name="T27" fmla="*/ 296 h 2375"/>
                <a:gd name="T28" fmla="*/ 1169 w 1976"/>
                <a:gd name="T29" fmla="*/ 254 h 2375"/>
                <a:gd name="T30" fmla="*/ 1187 w 1976"/>
                <a:gd name="T31" fmla="*/ 200 h 2375"/>
                <a:gd name="T32" fmla="*/ 1184 w 1976"/>
                <a:gd name="T33" fmla="*/ 146 h 2375"/>
                <a:gd name="T34" fmla="*/ 1149 w 1976"/>
                <a:gd name="T35" fmla="*/ 80 h 2375"/>
                <a:gd name="T36" fmla="*/ 1087 w 1976"/>
                <a:gd name="T37" fmla="*/ 31 h 2375"/>
                <a:gd name="T38" fmla="*/ 1004 w 1976"/>
                <a:gd name="T39" fmla="*/ 3 h 2375"/>
                <a:gd name="T40" fmla="*/ 936 w 1976"/>
                <a:gd name="T41" fmla="*/ 1 h 2375"/>
                <a:gd name="T42" fmla="*/ 849 w 1976"/>
                <a:gd name="T43" fmla="*/ 22 h 2375"/>
                <a:gd name="T44" fmla="*/ 782 w 1976"/>
                <a:gd name="T45" fmla="*/ 67 h 2375"/>
                <a:gd name="T46" fmla="*/ 740 w 1976"/>
                <a:gd name="T47" fmla="*/ 130 h 2375"/>
                <a:gd name="T48" fmla="*/ 729 w 1976"/>
                <a:gd name="T49" fmla="*/ 184 h 2375"/>
                <a:gd name="T50" fmla="*/ 741 w 1976"/>
                <a:gd name="T51" fmla="*/ 242 h 2375"/>
                <a:gd name="T52" fmla="*/ 770 w 1976"/>
                <a:gd name="T53" fmla="*/ 282 h 2375"/>
                <a:gd name="T54" fmla="*/ 810 w 1976"/>
                <a:gd name="T55" fmla="*/ 314 h 2375"/>
                <a:gd name="T56" fmla="*/ 841 w 1976"/>
                <a:gd name="T57" fmla="*/ 338 h 2375"/>
                <a:gd name="T58" fmla="*/ 850 w 1976"/>
                <a:gd name="T59" fmla="*/ 364 h 2375"/>
                <a:gd name="T60" fmla="*/ 836 w 1976"/>
                <a:gd name="T61" fmla="*/ 385 h 2375"/>
                <a:gd name="T62" fmla="*/ 798 w 1976"/>
                <a:gd name="T63" fmla="*/ 394 h 2375"/>
                <a:gd name="T64" fmla="*/ 0 w 1976"/>
                <a:gd name="T65" fmla="*/ 1199 h 2375"/>
                <a:gd name="T66" fmla="*/ 4 w 1976"/>
                <a:gd name="T67" fmla="*/ 1228 h 2375"/>
                <a:gd name="T68" fmla="*/ 24 w 1976"/>
                <a:gd name="T69" fmla="*/ 1249 h 2375"/>
                <a:gd name="T70" fmla="*/ 49 w 1976"/>
                <a:gd name="T71" fmla="*/ 1246 h 2375"/>
                <a:gd name="T72" fmla="*/ 76 w 1976"/>
                <a:gd name="T73" fmla="*/ 1219 h 2375"/>
                <a:gd name="T74" fmla="*/ 99 w 1976"/>
                <a:gd name="T75" fmla="*/ 1185 h 2375"/>
                <a:gd name="T76" fmla="*/ 140 w 1976"/>
                <a:gd name="T77" fmla="*/ 1148 h 2375"/>
                <a:gd name="T78" fmla="*/ 194 w 1976"/>
                <a:gd name="T79" fmla="*/ 1130 h 2375"/>
                <a:gd name="T80" fmla="*/ 248 w 1976"/>
                <a:gd name="T81" fmla="*/ 1134 h 2375"/>
                <a:gd name="T82" fmla="*/ 314 w 1976"/>
                <a:gd name="T83" fmla="*/ 1169 h 2375"/>
                <a:gd name="T84" fmla="*/ 363 w 1976"/>
                <a:gd name="T85" fmla="*/ 1230 h 2375"/>
                <a:gd name="T86" fmla="*/ 392 w 1976"/>
                <a:gd name="T87" fmla="*/ 1312 h 2375"/>
                <a:gd name="T88" fmla="*/ 393 w 1976"/>
                <a:gd name="T89" fmla="*/ 1382 h 2375"/>
                <a:gd name="T90" fmla="*/ 372 w 1976"/>
                <a:gd name="T91" fmla="*/ 1468 h 2375"/>
                <a:gd name="T92" fmla="*/ 327 w 1976"/>
                <a:gd name="T93" fmla="*/ 1536 h 2375"/>
                <a:gd name="T94" fmla="*/ 265 w 1976"/>
                <a:gd name="T95" fmla="*/ 1578 h 2375"/>
                <a:gd name="T96" fmla="*/ 211 w 1976"/>
                <a:gd name="T97" fmla="*/ 1589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76" h="2375">
                  <a:moveTo>
                    <a:pt x="211" y="1589"/>
                  </a:moveTo>
                  <a:lnTo>
                    <a:pt x="211" y="1589"/>
                  </a:lnTo>
                  <a:lnTo>
                    <a:pt x="194" y="1587"/>
                  </a:lnTo>
                  <a:lnTo>
                    <a:pt x="179" y="1584"/>
                  </a:lnTo>
                  <a:lnTo>
                    <a:pt x="164" y="1581"/>
                  </a:lnTo>
                  <a:lnTo>
                    <a:pt x="152" y="1575"/>
                  </a:lnTo>
                  <a:lnTo>
                    <a:pt x="140" y="1569"/>
                  </a:lnTo>
                  <a:lnTo>
                    <a:pt x="130" y="1563"/>
                  </a:lnTo>
                  <a:lnTo>
                    <a:pt x="121" y="1556"/>
                  </a:lnTo>
                  <a:lnTo>
                    <a:pt x="112" y="1548"/>
                  </a:lnTo>
                  <a:lnTo>
                    <a:pt x="99" y="1533"/>
                  </a:lnTo>
                  <a:lnTo>
                    <a:pt x="88" y="1520"/>
                  </a:lnTo>
                  <a:lnTo>
                    <a:pt x="81" y="1508"/>
                  </a:lnTo>
                  <a:lnTo>
                    <a:pt x="81" y="1508"/>
                  </a:lnTo>
                  <a:lnTo>
                    <a:pt x="76" y="1498"/>
                  </a:lnTo>
                  <a:lnTo>
                    <a:pt x="70" y="1489"/>
                  </a:lnTo>
                  <a:lnTo>
                    <a:pt x="63" y="1481"/>
                  </a:lnTo>
                  <a:lnTo>
                    <a:pt x="57" y="1475"/>
                  </a:lnTo>
                  <a:lnTo>
                    <a:pt x="49" y="1471"/>
                  </a:lnTo>
                  <a:lnTo>
                    <a:pt x="43" y="1468"/>
                  </a:lnTo>
                  <a:lnTo>
                    <a:pt x="36" y="1468"/>
                  </a:lnTo>
                  <a:lnTo>
                    <a:pt x="30" y="1468"/>
                  </a:lnTo>
                  <a:lnTo>
                    <a:pt x="24" y="1469"/>
                  </a:lnTo>
                  <a:lnTo>
                    <a:pt x="18" y="1472"/>
                  </a:lnTo>
                  <a:lnTo>
                    <a:pt x="13" y="1477"/>
                  </a:lnTo>
                  <a:lnTo>
                    <a:pt x="9" y="1483"/>
                  </a:lnTo>
                  <a:lnTo>
                    <a:pt x="4" y="1489"/>
                  </a:lnTo>
                  <a:lnTo>
                    <a:pt x="1" y="1498"/>
                  </a:lnTo>
                  <a:lnTo>
                    <a:pt x="0" y="1508"/>
                  </a:lnTo>
                  <a:lnTo>
                    <a:pt x="0" y="1520"/>
                  </a:lnTo>
                  <a:lnTo>
                    <a:pt x="0" y="2375"/>
                  </a:lnTo>
                  <a:lnTo>
                    <a:pt x="1976" y="2375"/>
                  </a:lnTo>
                  <a:lnTo>
                    <a:pt x="1976" y="396"/>
                  </a:lnTo>
                  <a:lnTo>
                    <a:pt x="1522" y="396"/>
                  </a:lnTo>
                  <a:lnTo>
                    <a:pt x="1522" y="394"/>
                  </a:lnTo>
                  <a:lnTo>
                    <a:pt x="1120" y="394"/>
                  </a:lnTo>
                  <a:lnTo>
                    <a:pt x="1120" y="394"/>
                  </a:lnTo>
                  <a:lnTo>
                    <a:pt x="1108" y="394"/>
                  </a:lnTo>
                  <a:lnTo>
                    <a:pt x="1097" y="393"/>
                  </a:lnTo>
                  <a:lnTo>
                    <a:pt x="1088" y="390"/>
                  </a:lnTo>
                  <a:lnTo>
                    <a:pt x="1082" y="385"/>
                  </a:lnTo>
                  <a:lnTo>
                    <a:pt x="1076" y="381"/>
                  </a:lnTo>
                  <a:lnTo>
                    <a:pt x="1072" y="376"/>
                  </a:lnTo>
                  <a:lnTo>
                    <a:pt x="1069" y="370"/>
                  </a:lnTo>
                  <a:lnTo>
                    <a:pt x="1067" y="364"/>
                  </a:lnTo>
                  <a:lnTo>
                    <a:pt x="1067" y="358"/>
                  </a:lnTo>
                  <a:lnTo>
                    <a:pt x="1067" y="351"/>
                  </a:lnTo>
                  <a:lnTo>
                    <a:pt x="1070" y="345"/>
                  </a:lnTo>
                  <a:lnTo>
                    <a:pt x="1075" y="338"/>
                  </a:lnTo>
                  <a:lnTo>
                    <a:pt x="1081" y="332"/>
                  </a:lnTo>
                  <a:lnTo>
                    <a:pt x="1088" y="324"/>
                  </a:lnTo>
                  <a:lnTo>
                    <a:pt x="1097" y="318"/>
                  </a:lnTo>
                  <a:lnTo>
                    <a:pt x="1108" y="314"/>
                  </a:lnTo>
                  <a:lnTo>
                    <a:pt x="1108" y="314"/>
                  </a:lnTo>
                  <a:lnTo>
                    <a:pt x="1120" y="306"/>
                  </a:lnTo>
                  <a:lnTo>
                    <a:pt x="1133" y="296"/>
                  </a:lnTo>
                  <a:lnTo>
                    <a:pt x="1148" y="282"/>
                  </a:lnTo>
                  <a:lnTo>
                    <a:pt x="1155" y="273"/>
                  </a:lnTo>
                  <a:lnTo>
                    <a:pt x="1163" y="264"/>
                  </a:lnTo>
                  <a:lnTo>
                    <a:pt x="1169" y="254"/>
                  </a:lnTo>
                  <a:lnTo>
                    <a:pt x="1175" y="242"/>
                  </a:lnTo>
                  <a:lnTo>
                    <a:pt x="1181" y="230"/>
                  </a:lnTo>
                  <a:lnTo>
                    <a:pt x="1184" y="215"/>
                  </a:lnTo>
                  <a:lnTo>
                    <a:pt x="1187" y="200"/>
                  </a:lnTo>
                  <a:lnTo>
                    <a:pt x="1188" y="184"/>
                  </a:lnTo>
                  <a:lnTo>
                    <a:pt x="1188" y="184"/>
                  </a:lnTo>
                  <a:lnTo>
                    <a:pt x="1187" y="166"/>
                  </a:lnTo>
                  <a:lnTo>
                    <a:pt x="1184" y="146"/>
                  </a:lnTo>
                  <a:lnTo>
                    <a:pt x="1178" y="130"/>
                  </a:lnTo>
                  <a:lnTo>
                    <a:pt x="1170" y="112"/>
                  </a:lnTo>
                  <a:lnTo>
                    <a:pt x="1160" y="95"/>
                  </a:lnTo>
                  <a:lnTo>
                    <a:pt x="1149" y="80"/>
                  </a:lnTo>
                  <a:lnTo>
                    <a:pt x="1136" y="67"/>
                  </a:lnTo>
                  <a:lnTo>
                    <a:pt x="1121" y="53"/>
                  </a:lnTo>
                  <a:lnTo>
                    <a:pt x="1105" y="42"/>
                  </a:lnTo>
                  <a:lnTo>
                    <a:pt x="1087" y="31"/>
                  </a:lnTo>
                  <a:lnTo>
                    <a:pt x="1067" y="22"/>
                  </a:lnTo>
                  <a:lnTo>
                    <a:pt x="1048" y="15"/>
                  </a:lnTo>
                  <a:lnTo>
                    <a:pt x="1027" y="7"/>
                  </a:lnTo>
                  <a:lnTo>
                    <a:pt x="1004" y="3"/>
                  </a:lnTo>
                  <a:lnTo>
                    <a:pt x="982" y="1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936" y="1"/>
                  </a:lnTo>
                  <a:lnTo>
                    <a:pt x="912" y="3"/>
                  </a:lnTo>
                  <a:lnTo>
                    <a:pt x="891" y="7"/>
                  </a:lnTo>
                  <a:lnTo>
                    <a:pt x="870" y="15"/>
                  </a:lnTo>
                  <a:lnTo>
                    <a:pt x="849" y="22"/>
                  </a:lnTo>
                  <a:lnTo>
                    <a:pt x="830" y="31"/>
                  </a:lnTo>
                  <a:lnTo>
                    <a:pt x="813" y="42"/>
                  </a:lnTo>
                  <a:lnTo>
                    <a:pt x="797" y="53"/>
                  </a:lnTo>
                  <a:lnTo>
                    <a:pt x="782" y="67"/>
                  </a:lnTo>
                  <a:lnTo>
                    <a:pt x="768" y="80"/>
                  </a:lnTo>
                  <a:lnTo>
                    <a:pt x="756" y="95"/>
                  </a:lnTo>
                  <a:lnTo>
                    <a:pt x="747" y="112"/>
                  </a:lnTo>
                  <a:lnTo>
                    <a:pt x="740" y="130"/>
                  </a:lnTo>
                  <a:lnTo>
                    <a:pt x="734" y="146"/>
                  </a:lnTo>
                  <a:lnTo>
                    <a:pt x="731" y="166"/>
                  </a:lnTo>
                  <a:lnTo>
                    <a:pt x="729" y="184"/>
                  </a:lnTo>
                  <a:lnTo>
                    <a:pt x="729" y="184"/>
                  </a:lnTo>
                  <a:lnTo>
                    <a:pt x="729" y="200"/>
                  </a:lnTo>
                  <a:lnTo>
                    <a:pt x="732" y="215"/>
                  </a:lnTo>
                  <a:lnTo>
                    <a:pt x="737" y="230"/>
                  </a:lnTo>
                  <a:lnTo>
                    <a:pt x="741" y="242"/>
                  </a:lnTo>
                  <a:lnTo>
                    <a:pt x="747" y="254"/>
                  </a:lnTo>
                  <a:lnTo>
                    <a:pt x="755" y="264"/>
                  </a:lnTo>
                  <a:lnTo>
                    <a:pt x="762" y="273"/>
                  </a:lnTo>
                  <a:lnTo>
                    <a:pt x="770" y="282"/>
                  </a:lnTo>
                  <a:lnTo>
                    <a:pt x="785" y="296"/>
                  </a:lnTo>
                  <a:lnTo>
                    <a:pt x="797" y="306"/>
                  </a:lnTo>
                  <a:lnTo>
                    <a:pt x="810" y="314"/>
                  </a:lnTo>
                  <a:lnTo>
                    <a:pt x="810" y="314"/>
                  </a:lnTo>
                  <a:lnTo>
                    <a:pt x="819" y="318"/>
                  </a:lnTo>
                  <a:lnTo>
                    <a:pt x="828" y="324"/>
                  </a:lnTo>
                  <a:lnTo>
                    <a:pt x="836" y="332"/>
                  </a:lnTo>
                  <a:lnTo>
                    <a:pt x="841" y="338"/>
                  </a:lnTo>
                  <a:lnTo>
                    <a:pt x="846" y="345"/>
                  </a:lnTo>
                  <a:lnTo>
                    <a:pt x="849" y="351"/>
                  </a:lnTo>
                  <a:lnTo>
                    <a:pt x="850" y="358"/>
                  </a:lnTo>
                  <a:lnTo>
                    <a:pt x="850" y="364"/>
                  </a:lnTo>
                  <a:lnTo>
                    <a:pt x="849" y="370"/>
                  </a:lnTo>
                  <a:lnTo>
                    <a:pt x="846" y="376"/>
                  </a:lnTo>
                  <a:lnTo>
                    <a:pt x="841" y="381"/>
                  </a:lnTo>
                  <a:lnTo>
                    <a:pt x="836" y="385"/>
                  </a:lnTo>
                  <a:lnTo>
                    <a:pt x="828" y="390"/>
                  </a:lnTo>
                  <a:lnTo>
                    <a:pt x="819" y="393"/>
                  </a:lnTo>
                  <a:lnTo>
                    <a:pt x="809" y="394"/>
                  </a:lnTo>
                  <a:lnTo>
                    <a:pt x="798" y="394"/>
                  </a:lnTo>
                  <a:lnTo>
                    <a:pt x="547" y="394"/>
                  </a:lnTo>
                  <a:lnTo>
                    <a:pt x="547" y="396"/>
                  </a:lnTo>
                  <a:lnTo>
                    <a:pt x="0" y="396"/>
                  </a:lnTo>
                  <a:lnTo>
                    <a:pt x="0" y="1199"/>
                  </a:lnTo>
                  <a:lnTo>
                    <a:pt x="0" y="1199"/>
                  </a:lnTo>
                  <a:lnTo>
                    <a:pt x="0" y="1209"/>
                  </a:lnTo>
                  <a:lnTo>
                    <a:pt x="1" y="1219"/>
                  </a:lnTo>
                  <a:lnTo>
                    <a:pt x="4" y="1228"/>
                  </a:lnTo>
                  <a:lnTo>
                    <a:pt x="9" y="1236"/>
                  </a:lnTo>
                  <a:lnTo>
                    <a:pt x="13" y="1242"/>
                  </a:lnTo>
                  <a:lnTo>
                    <a:pt x="18" y="1246"/>
                  </a:lnTo>
                  <a:lnTo>
                    <a:pt x="24" y="1249"/>
                  </a:lnTo>
                  <a:lnTo>
                    <a:pt x="30" y="1251"/>
                  </a:lnTo>
                  <a:lnTo>
                    <a:pt x="36" y="1251"/>
                  </a:lnTo>
                  <a:lnTo>
                    <a:pt x="43" y="1249"/>
                  </a:lnTo>
                  <a:lnTo>
                    <a:pt x="49" y="1246"/>
                  </a:lnTo>
                  <a:lnTo>
                    <a:pt x="57" y="1242"/>
                  </a:lnTo>
                  <a:lnTo>
                    <a:pt x="63" y="1236"/>
                  </a:lnTo>
                  <a:lnTo>
                    <a:pt x="70" y="1228"/>
                  </a:lnTo>
                  <a:lnTo>
                    <a:pt x="76" y="1219"/>
                  </a:lnTo>
                  <a:lnTo>
                    <a:pt x="81" y="1211"/>
                  </a:lnTo>
                  <a:lnTo>
                    <a:pt x="81" y="1211"/>
                  </a:lnTo>
                  <a:lnTo>
                    <a:pt x="88" y="1197"/>
                  </a:lnTo>
                  <a:lnTo>
                    <a:pt x="99" y="1185"/>
                  </a:lnTo>
                  <a:lnTo>
                    <a:pt x="112" y="1170"/>
                  </a:lnTo>
                  <a:lnTo>
                    <a:pt x="121" y="1163"/>
                  </a:lnTo>
                  <a:lnTo>
                    <a:pt x="130" y="1155"/>
                  </a:lnTo>
                  <a:lnTo>
                    <a:pt x="140" y="1148"/>
                  </a:lnTo>
                  <a:lnTo>
                    <a:pt x="152" y="1142"/>
                  </a:lnTo>
                  <a:lnTo>
                    <a:pt x="164" y="1137"/>
                  </a:lnTo>
                  <a:lnTo>
                    <a:pt x="179" y="1133"/>
                  </a:lnTo>
                  <a:lnTo>
                    <a:pt x="194" y="1130"/>
                  </a:lnTo>
                  <a:lnTo>
                    <a:pt x="211" y="1130"/>
                  </a:lnTo>
                  <a:lnTo>
                    <a:pt x="211" y="1130"/>
                  </a:lnTo>
                  <a:lnTo>
                    <a:pt x="229" y="1131"/>
                  </a:lnTo>
                  <a:lnTo>
                    <a:pt x="248" y="1134"/>
                  </a:lnTo>
                  <a:lnTo>
                    <a:pt x="265" y="1140"/>
                  </a:lnTo>
                  <a:lnTo>
                    <a:pt x="282" y="1148"/>
                  </a:lnTo>
                  <a:lnTo>
                    <a:pt x="299" y="1157"/>
                  </a:lnTo>
                  <a:lnTo>
                    <a:pt x="314" y="1169"/>
                  </a:lnTo>
                  <a:lnTo>
                    <a:pt x="327" y="1182"/>
                  </a:lnTo>
                  <a:lnTo>
                    <a:pt x="341" y="1197"/>
                  </a:lnTo>
                  <a:lnTo>
                    <a:pt x="353" y="1214"/>
                  </a:lnTo>
                  <a:lnTo>
                    <a:pt x="363" y="1230"/>
                  </a:lnTo>
                  <a:lnTo>
                    <a:pt x="372" y="1249"/>
                  </a:lnTo>
                  <a:lnTo>
                    <a:pt x="380" y="1270"/>
                  </a:lnTo>
                  <a:lnTo>
                    <a:pt x="387" y="1291"/>
                  </a:lnTo>
                  <a:lnTo>
                    <a:pt x="392" y="1312"/>
                  </a:lnTo>
                  <a:lnTo>
                    <a:pt x="393" y="1336"/>
                  </a:lnTo>
                  <a:lnTo>
                    <a:pt x="395" y="1359"/>
                  </a:lnTo>
                  <a:lnTo>
                    <a:pt x="395" y="1359"/>
                  </a:lnTo>
                  <a:lnTo>
                    <a:pt x="393" y="1382"/>
                  </a:lnTo>
                  <a:lnTo>
                    <a:pt x="392" y="1405"/>
                  </a:lnTo>
                  <a:lnTo>
                    <a:pt x="387" y="1427"/>
                  </a:lnTo>
                  <a:lnTo>
                    <a:pt x="380" y="1448"/>
                  </a:lnTo>
                  <a:lnTo>
                    <a:pt x="372" y="1468"/>
                  </a:lnTo>
                  <a:lnTo>
                    <a:pt x="363" y="1487"/>
                  </a:lnTo>
                  <a:lnTo>
                    <a:pt x="353" y="1505"/>
                  </a:lnTo>
                  <a:lnTo>
                    <a:pt x="341" y="1521"/>
                  </a:lnTo>
                  <a:lnTo>
                    <a:pt x="327" y="1536"/>
                  </a:lnTo>
                  <a:lnTo>
                    <a:pt x="314" y="1548"/>
                  </a:lnTo>
                  <a:lnTo>
                    <a:pt x="299" y="1560"/>
                  </a:lnTo>
                  <a:lnTo>
                    <a:pt x="282" y="1571"/>
                  </a:lnTo>
                  <a:lnTo>
                    <a:pt x="265" y="1578"/>
                  </a:lnTo>
                  <a:lnTo>
                    <a:pt x="248" y="1584"/>
                  </a:lnTo>
                  <a:lnTo>
                    <a:pt x="229" y="1587"/>
                  </a:lnTo>
                  <a:lnTo>
                    <a:pt x="211" y="1589"/>
                  </a:lnTo>
                  <a:lnTo>
                    <a:pt x="211" y="1589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635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324000" tIns="28800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00B050"/>
                  </a:solidFill>
                </a:rPr>
                <a:t>Other </a:t>
              </a:r>
              <a:r>
                <a:rPr lang="en-US" b="1" dirty="0" err="1" smtClean="0">
                  <a:solidFill>
                    <a:srgbClr val="00B050"/>
                  </a:solidFill>
                </a:rPr>
                <a:t>Kerbside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303489" y="2561008"/>
              <a:ext cx="2112782" cy="1507251"/>
            </a:xfrm>
            <a:custGeom>
              <a:avLst/>
              <a:gdLst>
                <a:gd name="T0" fmla="*/ 2529 w 2773"/>
                <a:gd name="T1" fmla="*/ 743 h 1976"/>
                <a:gd name="T2" fmla="*/ 2466 w 2773"/>
                <a:gd name="T3" fmla="*/ 798 h 1976"/>
                <a:gd name="T4" fmla="*/ 2421 w 2773"/>
                <a:gd name="T5" fmla="*/ 849 h 1976"/>
                <a:gd name="T6" fmla="*/ 2382 w 2773"/>
                <a:gd name="T7" fmla="*/ 831 h 1976"/>
                <a:gd name="T8" fmla="*/ 2375 w 2773"/>
                <a:gd name="T9" fmla="*/ 0 h 1976"/>
                <a:gd name="T10" fmla="*/ 1536 w 2773"/>
                <a:gd name="T11" fmla="*/ 9 h 1976"/>
                <a:gd name="T12" fmla="*/ 1523 w 2773"/>
                <a:gd name="T13" fmla="*/ 43 h 1976"/>
                <a:gd name="T14" fmla="*/ 1562 w 2773"/>
                <a:gd name="T15" fmla="*/ 82 h 1976"/>
                <a:gd name="T16" fmla="*/ 1617 w 2773"/>
                <a:gd name="T17" fmla="*/ 130 h 1976"/>
                <a:gd name="T18" fmla="*/ 1643 w 2773"/>
                <a:gd name="T19" fmla="*/ 210 h 1976"/>
                <a:gd name="T20" fmla="*/ 1614 w 2773"/>
                <a:gd name="T21" fmla="*/ 299 h 1976"/>
                <a:gd name="T22" fmla="*/ 1521 w 2773"/>
                <a:gd name="T23" fmla="*/ 373 h 1976"/>
                <a:gd name="T24" fmla="*/ 1412 w 2773"/>
                <a:gd name="T25" fmla="*/ 396 h 1976"/>
                <a:gd name="T26" fmla="*/ 1284 w 2773"/>
                <a:gd name="T27" fmla="*/ 363 h 1976"/>
                <a:gd name="T28" fmla="*/ 1202 w 2773"/>
                <a:gd name="T29" fmla="*/ 282 h 1976"/>
                <a:gd name="T30" fmla="*/ 1184 w 2773"/>
                <a:gd name="T31" fmla="*/ 194 h 1976"/>
                <a:gd name="T32" fmla="*/ 1217 w 2773"/>
                <a:gd name="T33" fmla="*/ 121 h 1976"/>
                <a:gd name="T34" fmla="*/ 1275 w 2773"/>
                <a:gd name="T35" fmla="*/ 76 h 1976"/>
                <a:gd name="T36" fmla="*/ 1305 w 2773"/>
                <a:gd name="T37" fmla="*/ 37 h 1976"/>
                <a:gd name="T38" fmla="*/ 1282 w 2773"/>
                <a:gd name="T39" fmla="*/ 6 h 1976"/>
                <a:gd name="T40" fmla="*/ 394 w 2773"/>
                <a:gd name="T41" fmla="*/ 454 h 1976"/>
                <a:gd name="T42" fmla="*/ 384 w 2773"/>
                <a:gd name="T43" fmla="*/ 897 h 1976"/>
                <a:gd name="T44" fmla="*/ 341 w 2773"/>
                <a:gd name="T45" fmla="*/ 903 h 1976"/>
                <a:gd name="T46" fmla="*/ 296 w 2773"/>
                <a:gd name="T47" fmla="*/ 843 h 1976"/>
                <a:gd name="T48" fmla="*/ 230 w 2773"/>
                <a:gd name="T49" fmla="*/ 795 h 1976"/>
                <a:gd name="T50" fmla="*/ 146 w 2773"/>
                <a:gd name="T51" fmla="*/ 792 h 1976"/>
                <a:gd name="T52" fmla="*/ 54 w 2773"/>
                <a:gd name="T53" fmla="*/ 855 h 1976"/>
                <a:gd name="T54" fmla="*/ 3 w 2773"/>
                <a:gd name="T55" fmla="*/ 971 h 1976"/>
                <a:gd name="T56" fmla="*/ 7 w 2773"/>
                <a:gd name="T57" fmla="*/ 1085 h 1976"/>
                <a:gd name="T58" fmla="*/ 67 w 2773"/>
                <a:gd name="T59" fmla="*/ 1194 h 1976"/>
                <a:gd name="T60" fmla="*/ 166 w 2773"/>
                <a:gd name="T61" fmla="*/ 1245 h 1976"/>
                <a:gd name="T62" fmla="*/ 242 w 2773"/>
                <a:gd name="T63" fmla="*/ 1234 h 1976"/>
                <a:gd name="T64" fmla="*/ 306 w 2773"/>
                <a:gd name="T65" fmla="*/ 1179 h 1976"/>
                <a:gd name="T66" fmla="*/ 350 w 2773"/>
                <a:gd name="T67" fmla="*/ 1127 h 1976"/>
                <a:gd name="T68" fmla="*/ 388 w 2773"/>
                <a:gd name="T69" fmla="*/ 1145 h 1976"/>
                <a:gd name="T70" fmla="*/ 396 w 2773"/>
                <a:gd name="T71" fmla="*/ 1976 h 1976"/>
                <a:gd name="T72" fmla="*/ 1236 w 2773"/>
                <a:gd name="T73" fmla="*/ 1967 h 1976"/>
                <a:gd name="T74" fmla="*/ 1249 w 2773"/>
                <a:gd name="T75" fmla="*/ 1933 h 1976"/>
                <a:gd name="T76" fmla="*/ 1211 w 2773"/>
                <a:gd name="T77" fmla="*/ 1894 h 1976"/>
                <a:gd name="T78" fmla="*/ 1155 w 2773"/>
                <a:gd name="T79" fmla="*/ 1846 h 1976"/>
                <a:gd name="T80" fmla="*/ 1130 w 2773"/>
                <a:gd name="T81" fmla="*/ 1765 h 1976"/>
                <a:gd name="T82" fmla="*/ 1157 w 2773"/>
                <a:gd name="T83" fmla="*/ 1677 h 1976"/>
                <a:gd name="T84" fmla="*/ 1249 w 2773"/>
                <a:gd name="T85" fmla="*/ 1604 h 1976"/>
                <a:gd name="T86" fmla="*/ 1359 w 2773"/>
                <a:gd name="T87" fmla="*/ 1581 h 1976"/>
                <a:gd name="T88" fmla="*/ 1487 w 2773"/>
                <a:gd name="T89" fmla="*/ 1613 h 1976"/>
                <a:gd name="T90" fmla="*/ 1571 w 2773"/>
                <a:gd name="T91" fmla="*/ 1693 h 1976"/>
                <a:gd name="T92" fmla="*/ 1587 w 2773"/>
                <a:gd name="T93" fmla="*/ 1782 h 1976"/>
                <a:gd name="T94" fmla="*/ 1556 w 2773"/>
                <a:gd name="T95" fmla="*/ 1855 h 1976"/>
                <a:gd name="T96" fmla="*/ 1498 w 2773"/>
                <a:gd name="T97" fmla="*/ 1900 h 1976"/>
                <a:gd name="T98" fmla="*/ 1468 w 2773"/>
                <a:gd name="T99" fmla="*/ 1940 h 1976"/>
                <a:gd name="T100" fmla="*/ 1489 w 2773"/>
                <a:gd name="T101" fmla="*/ 1971 h 1976"/>
                <a:gd name="T102" fmla="*/ 2376 w 2773"/>
                <a:gd name="T103" fmla="*/ 1521 h 1976"/>
                <a:gd name="T104" fmla="*/ 2387 w 2773"/>
                <a:gd name="T105" fmla="*/ 1079 h 1976"/>
                <a:gd name="T106" fmla="*/ 2432 w 2773"/>
                <a:gd name="T107" fmla="*/ 1074 h 1976"/>
                <a:gd name="T108" fmla="*/ 2475 w 2773"/>
                <a:gd name="T109" fmla="*/ 1133 h 1976"/>
                <a:gd name="T110" fmla="*/ 2542 w 2773"/>
                <a:gd name="T111" fmla="*/ 1181 h 1976"/>
                <a:gd name="T112" fmla="*/ 2625 w 2773"/>
                <a:gd name="T113" fmla="*/ 1184 h 1976"/>
                <a:gd name="T114" fmla="*/ 2719 w 2773"/>
                <a:gd name="T115" fmla="*/ 1121 h 1976"/>
                <a:gd name="T116" fmla="*/ 2768 w 2773"/>
                <a:gd name="T117" fmla="*/ 1006 h 1976"/>
                <a:gd name="T118" fmla="*/ 2764 w 2773"/>
                <a:gd name="T119" fmla="*/ 891 h 1976"/>
                <a:gd name="T120" fmla="*/ 2705 w 2773"/>
                <a:gd name="T121" fmla="*/ 781 h 1976"/>
                <a:gd name="T122" fmla="*/ 2607 w 2773"/>
                <a:gd name="T123" fmla="*/ 731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3" h="1976">
                  <a:moveTo>
                    <a:pt x="2587" y="729"/>
                  </a:moveTo>
                  <a:lnTo>
                    <a:pt x="2587" y="729"/>
                  </a:lnTo>
                  <a:lnTo>
                    <a:pt x="2571" y="731"/>
                  </a:lnTo>
                  <a:lnTo>
                    <a:pt x="2556" y="734"/>
                  </a:lnTo>
                  <a:lnTo>
                    <a:pt x="2542" y="737"/>
                  </a:lnTo>
                  <a:lnTo>
                    <a:pt x="2529" y="743"/>
                  </a:lnTo>
                  <a:lnTo>
                    <a:pt x="2518" y="749"/>
                  </a:lnTo>
                  <a:lnTo>
                    <a:pt x="2507" y="755"/>
                  </a:lnTo>
                  <a:lnTo>
                    <a:pt x="2498" y="762"/>
                  </a:lnTo>
                  <a:lnTo>
                    <a:pt x="2489" y="770"/>
                  </a:lnTo>
                  <a:lnTo>
                    <a:pt x="2475" y="784"/>
                  </a:lnTo>
                  <a:lnTo>
                    <a:pt x="2466" y="798"/>
                  </a:lnTo>
                  <a:lnTo>
                    <a:pt x="2459" y="810"/>
                  </a:lnTo>
                  <a:lnTo>
                    <a:pt x="2459" y="810"/>
                  </a:lnTo>
                  <a:lnTo>
                    <a:pt x="2450" y="825"/>
                  </a:lnTo>
                  <a:lnTo>
                    <a:pt x="2441" y="835"/>
                  </a:lnTo>
                  <a:lnTo>
                    <a:pt x="2432" y="844"/>
                  </a:lnTo>
                  <a:lnTo>
                    <a:pt x="2421" y="849"/>
                  </a:lnTo>
                  <a:lnTo>
                    <a:pt x="2412" y="850"/>
                  </a:lnTo>
                  <a:lnTo>
                    <a:pt x="2403" y="850"/>
                  </a:lnTo>
                  <a:lnTo>
                    <a:pt x="2394" y="846"/>
                  </a:lnTo>
                  <a:lnTo>
                    <a:pt x="2387" y="838"/>
                  </a:lnTo>
                  <a:lnTo>
                    <a:pt x="2387" y="838"/>
                  </a:lnTo>
                  <a:lnTo>
                    <a:pt x="2382" y="831"/>
                  </a:lnTo>
                  <a:lnTo>
                    <a:pt x="2379" y="822"/>
                  </a:lnTo>
                  <a:lnTo>
                    <a:pt x="2378" y="810"/>
                  </a:lnTo>
                  <a:lnTo>
                    <a:pt x="2376" y="798"/>
                  </a:lnTo>
                  <a:lnTo>
                    <a:pt x="2376" y="547"/>
                  </a:lnTo>
                  <a:lnTo>
                    <a:pt x="2375" y="547"/>
                  </a:lnTo>
                  <a:lnTo>
                    <a:pt x="2375" y="0"/>
                  </a:lnTo>
                  <a:lnTo>
                    <a:pt x="1574" y="0"/>
                  </a:lnTo>
                  <a:lnTo>
                    <a:pt x="1574" y="0"/>
                  </a:lnTo>
                  <a:lnTo>
                    <a:pt x="1562" y="1"/>
                  </a:lnTo>
                  <a:lnTo>
                    <a:pt x="1551" y="3"/>
                  </a:lnTo>
                  <a:lnTo>
                    <a:pt x="1542" y="6"/>
                  </a:lnTo>
                  <a:lnTo>
                    <a:pt x="1536" y="9"/>
                  </a:lnTo>
                  <a:lnTo>
                    <a:pt x="1530" y="13"/>
                  </a:lnTo>
                  <a:lnTo>
                    <a:pt x="1526" y="18"/>
                  </a:lnTo>
                  <a:lnTo>
                    <a:pt x="1523" y="24"/>
                  </a:lnTo>
                  <a:lnTo>
                    <a:pt x="1521" y="30"/>
                  </a:lnTo>
                  <a:lnTo>
                    <a:pt x="1521" y="37"/>
                  </a:lnTo>
                  <a:lnTo>
                    <a:pt x="1523" y="43"/>
                  </a:lnTo>
                  <a:lnTo>
                    <a:pt x="1524" y="50"/>
                  </a:lnTo>
                  <a:lnTo>
                    <a:pt x="1529" y="56"/>
                  </a:lnTo>
                  <a:lnTo>
                    <a:pt x="1535" y="64"/>
                  </a:lnTo>
                  <a:lnTo>
                    <a:pt x="1542" y="70"/>
                  </a:lnTo>
                  <a:lnTo>
                    <a:pt x="1551" y="76"/>
                  </a:lnTo>
                  <a:lnTo>
                    <a:pt x="1562" y="82"/>
                  </a:lnTo>
                  <a:lnTo>
                    <a:pt x="1562" y="82"/>
                  </a:lnTo>
                  <a:lnTo>
                    <a:pt x="1574" y="89"/>
                  </a:lnTo>
                  <a:lnTo>
                    <a:pt x="1587" y="98"/>
                  </a:lnTo>
                  <a:lnTo>
                    <a:pt x="1602" y="112"/>
                  </a:lnTo>
                  <a:lnTo>
                    <a:pt x="1610" y="121"/>
                  </a:lnTo>
                  <a:lnTo>
                    <a:pt x="1617" y="130"/>
                  </a:lnTo>
                  <a:lnTo>
                    <a:pt x="1623" y="140"/>
                  </a:lnTo>
                  <a:lnTo>
                    <a:pt x="1629" y="152"/>
                  </a:lnTo>
                  <a:lnTo>
                    <a:pt x="1635" y="166"/>
                  </a:lnTo>
                  <a:lnTo>
                    <a:pt x="1638" y="179"/>
                  </a:lnTo>
                  <a:lnTo>
                    <a:pt x="1641" y="194"/>
                  </a:lnTo>
                  <a:lnTo>
                    <a:pt x="1643" y="210"/>
                  </a:lnTo>
                  <a:lnTo>
                    <a:pt x="1643" y="210"/>
                  </a:lnTo>
                  <a:lnTo>
                    <a:pt x="1641" y="230"/>
                  </a:lnTo>
                  <a:lnTo>
                    <a:pt x="1638" y="248"/>
                  </a:lnTo>
                  <a:lnTo>
                    <a:pt x="1632" y="266"/>
                  </a:lnTo>
                  <a:lnTo>
                    <a:pt x="1625" y="282"/>
                  </a:lnTo>
                  <a:lnTo>
                    <a:pt x="1614" y="299"/>
                  </a:lnTo>
                  <a:lnTo>
                    <a:pt x="1604" y="314"/>
                  </a:lnTo>
                  <a:lnTo>
                    <a:pt x="1590" y="329"/>
                  </a:lnTo>
                  <a:lnTo>
                    <a:pt x="1575" y="340"/>
                  </a:lnTo>
                  <a:lnTo>
                    <a:pt x="1559" y="352"/>
                  </a:lnTo>
                  <a:lnTo>
                    <a:pt x="1541" y="363"/>
                  </a:lnTo>
                  <a:lnTo>
                    <a:pt x="1521" y="373"/>
                  </a:lnTo>
                  <a:lnTo>
                    <a:pt x="1502" y="381"/>
                  </a:lnTo>
                  <a:lnTo>
                    <a:pt x="1481" y="387"/>
                  </a:lnTo>
                  <a:lnTo>
                    <a:pt x="1459" y="391"/>
                  </a:lnTo>
                  <a:lnTo>
                    <a:pt x="1436" y="394"/>
                  </a:lnTo>
                  <a:lnTo>
                    <a:pt x="1412" y="396"/>
                  </a:lnTo>
                  <a:lnTo>
                    <a:pt x="1412" y="396"/>
                  </a:lnTo>
                  <a:lnTo>
                    <a:pt x="1390" y="394"/>
                  </a:lnTo>
                  <a:lnTo>
                    <a:pt x="1366" y="391"/>
                  </a:lnTo>
                  <a:lnTo>
                    <a:pt x="1345" y="387"/>
                  </a:lnTo>
                  <a:lnTo>
                    <a:pt x="1324" y="381"/>
                  </a:lnTo>
                  <a:lnTo>
                    <a:pt x="1303" y="373"/>
                  </a:lnTo>
                  <a:lnTo>
                    <a:pt x="1284" y="363"/>
                  </a:lnTo>
                  <a:lnTo>
                    <a:pt x="1267" y="352"/>
                  </a:lnTo>
                  <a:lnTo>
                    <a:pt x="1251" y="340"/>
                  </a:lnTo>
                  <a:lnTo>
                    <a:pt x="1236" y="329"/>
                  </a:lnTo>
                  <a:lnTo>
                    <a:pt x="1223" y="314"/>
                  </a:lnTo>
                  <a:lnTo>
                    <a:pt x="1211" y="299"/>
                  </a:lnTo>
                  <a:lnTo>
                    <a:pt x="1202" y="282"/>
                  </a:lnTo>
                  <a:lnTo>
                    <a:pt x="1194" y="266"/>
                  </a:lnTo>
                  <a:lnTo>
                    <a:pt x="1188" y="248"/>
                  </a:lnTo>
                  <a:lnTo>
                    <a:pt x="1185" y="230"/>
                  </a:lnTo>
                  <a:lnTo>
                    <a:pt x="1184" y="210"/>
                  </a:lnTo>
                  <a:lnTo>
                    <a:pt x="1184" y="210"/>
                  </a:lnTo>
                  <a:lnTo>
                    <a:pt x="1184" y="194"/>
                  </a:lnTo>
                  <a:lnTo>
                    <a:pt x="1187" y="179"/>
                  </a:lnTo>
                  <a:lnTo>
                    <a:pt x="1191" y="166"/>
                  </a:lnTo>
                  <a:lnTo>
                    <a:pt x="1196" y="152"/>
                  </a:lnTo>
                  <a:lnTo>
                    <a:pt x="1202" y="140"/>
                  </a:lnTo>
                  <a:lnTo>
                    <a:pt x="1209" y="130"/>
                  </a:lnTo>
                  <a:lnTo>
                    <a:pt x="1217" y="121"/>
                  </a:lnTo>
                  <a:lnTo>
                    <a:pt x="1224" y="112"/>
                  </a:lnTo>
                  <a:lnTo>
                    <a:pt x="1239" y="98"/>
                  </a:lnTo>
                  <a:lnTo>
                    <a:pt x="1251" y="89"/>
                  </a:lnTo>
                  <a:lnTo>
                    <a:pt x="1264" y="82"/>
                  </a:lnTo>
                  <a:lnTo>
                    <a:pt x="1264" y="82"/>
                  </a:lnTo>
                  <a:lnTo>
                    <a:pt x="1275" y="76"/>
                  </a:lnTo>
                  <a:lnTo>
                    <a:pt x="1282" y="70"/>
                  </a:lnTo>
                  <a:lnTo>
                    <a:pt x="1290" y="64"/>
                  </a:lnTo>
                  <a:lnTo>
                    <a:pt x="1296" y="56"/>
                  </a:lnTo>
                  <a:lnTo>
                    <a:pt x="1300" y="50"/>
                  </a:lnTo>
                  <a:lnTo>
                    <a:pt x="1303" y="43"/>
                  </a:lnTo>
                  <a:lnTo>
                    <a:pt x="1305" y="37"/>
                  </a:lnTo>
                  <a:lnTo>
                    <a:pt x="1305" y="30"/>
                  </a:lnTo>
                  <a:lnTo>
                    <a:pt x="1303" y="24"/>
                  </a:lnTo>
                  <a:lnTo>
                    <a:pt x="1300" y="18"/>
                  </a:lnTo>
                  <a:lnTo>
                    <a:pt x="1296" y="13"/>
                  </a:lnTo>
                  <a:lnTo>
                    <a:pt x="1290" y="9"/>
                  </a:lnTo>
                  <a:lnTo>
                    <a:pt x="1282" y="6"/>
                  </a:lnTo>
                  <a:lnTo>
                    <a:pt x="1273" y="3"/>
                  </a:lnTo>
                  <a:lnTo>
                    <a:pt x="1263" y="1"/>
                  </a:lnTo>
                  <a:lnTo>
                    <a:pt x="1252" y="0"/>
                  </a:lnTo>
                  <a:lnTo>
                    <a:pt x="396" y="0"/>
                  </a:lnTo>
                  <a:lnTo>
                    <a:pt x="396" y="454"/>
                  </a:lnTo>
                  <a:lnTo>
                    <a:pt x="394" y="454"/>
                  </a:lnTo>
                  <a:lnTo>
                    <a:pt x="394" y="856"/>
                  </a:lnTo>
                  <a:lnTo>
                    <a:pt x="394" y="856"/>
                  </a:lnTo>
                  <a:lnTo>
                    <a:pt x="394" y="868"/>
                  </a:lnTo>
                  <a:lnTo>
                    <a:pt x="391" y="880"/>
                  </a:lnTo>
                  <a:lnTo>
                    <a:pt x="388" y="889"/>
                  </a:lnTo>
                  <a:lnTo>
                    <a:pt x="384" y="897"/>
                  </a:lnTo>
                  <a:lnTo>
                    <a:pt x="384" y="897"/>
                  </a:lnTo>
                  <a:lnTo>
                    <a:pt x="378" y="904"/>
                  </a:lnTo>
                  <a:lnTo>
                    <a:pt x="369" y="909"/>
                  </a:lnTo>
                  <a:lnTo>
                    <a:pt x="360" y="909"/>
                  </a:lnTo>
                  <a:lnTo>
                    <a:pt x="350" y="907"/>
                  </a:lnTo>
                  <a:lnTo>
                    <a:pt x="341" y="903"/>
                  </a:lnTo>
                  <a:lnTo>
                    <a:pt x="330" y="894"/>
                  </a:lnTo>
                  <a:lnTo>
                    <a:pt x="321" y="883"/>
                  </a:lnTo>
                  <a:lnTo>
                    <a:pt x="314" y="868"/>
                  </a:lnTo>
                  <a:lnTo>
                    <a:pt x="314" y="868"/>
                  </a:lnTo>
                  <a:lnTo>
                    <a:pt x="306" y="855"/>
                  </a:lnTo>
                  <a:lnTo>
                    <a:pt x="296" y="843"/>
                  </a:lnTo>
                  <a:lnTo>
                    <a:pt x="282" y="828"/>
                  </a:lnTo>
                  <a:lnTo>
                    <a:pt x="273" y="820"/>
                  </a:lnTo>
                  <a:lnTo>
                    <a:pt x="264" y="813"/>
                  </a:lnTo>
                  <a:lnTo>
                    <a:pt x="254" y="807"/>
                  </a:lnTo>
                  <a:lnTo>
                    <a:pt x="242" y="801"/>
                  </a:lnTo>
                  <a:lnTo>
                    <a:pt x="230" y="795"/>
                  </a:lnTo>
                  <a:lnTo>
                    <a:pt x="215" y="790"/>
                  </a:lnTo>
                  <a:lnTo>
                    <a:pt x="200" y="789"/>
                  </a:lnTo>
                  <a:lnTo>
                    <a:pt x="184" y="787"/>
                  </a:lnTo>
                  <a:lnTo>
                    <a:pt x="184" y="787"/>
                  </a:lnTo>
                  <a:lnTo>
                    <a:pt x="166" y="789"/>
                  </a:lnTo>
                  <a:lnTo>
                    <a:pt x="146" y="792"/>
                  </a:lnTo>
                  <a:lnTo>
                    <a:pt x="128" y="798"/>
                  </a:lnTo>
                  <a:lnTo>
                    <a:pt x="112" y="805"/>
                  </a:lnTo>
                  <a:lnTo>
                    <a:pt x="95" y="816"/>
                  </a:lnTo>
                  <a:lnTo>
                    <a:pt x="81" y="826"/>
                  </a:lnTo>
                  <a:lnTo>
                    <a:pt x="67" y="840"/>
                  </a:lnTo>
                  <a:lnTo>
                    <a:pt x="54" y="855"/>
                  </a:lnTo>
                  <a:lnTo>
                    <a:pt x="42" y="871"/>
                  </a:lnTo>
                  <a:lnTo>
                    <a:pt x="31" y="889"/>
                  </a:lnTo>
                  <a:lnTo>
                    <a:pt x="22" y="907"/>
                  </a:lnTo>
                  <a:lnTo>
                    <a:pt x="15" y="928"/>
                  </a:lnTo>
                  <a:lnTo>
                    <a:pt x="7" y="949"/>
                  </a:lnTo>
                  <a:lnTo>
                    <a:pt x="3" y="971"/>
                  </a:lnTo>
                  <a:lnTo>
                    <a:pt x="1" y="994"/>
                  </a:lnTo>
                  <a:lnTo>
                    <a:pt x="0" y="1018"/>
                  </a:lnTo>
                  <a:lnTo>
                    <a:pt x="0" y="1018"/>
                  </a:lnTo>
                  <a:lnTo>
                    <a:pt x="1" y="1040"/>
                  </a:lnTo>
                  <a:lnTo>
                    <a:pt x="3" y="1064"/>
                  </a:lnTo>
                  <a:lnTo>
                    <a:pt x="7" y="1085"/>
                  </a:lnTo>
                  <a:lnTo>
                    <a:pt x="15" y="1106"/>
                  </a:lnTo>
                  <a:lnTo>
                    <a:pt x="22" y="1127"/>
                  </a:lnTo>
                  <a:lnTo>
                    <a:pt x="31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7" y="1194"/>
                  </a:lnTo>
                  <a:lnTo>
                    <a:pt x="81" y="1208"/>
                  </a:lnTo>
                  <a:lnTo>
                    <a:pt x="95" y="1219"/>
                  </a:lnTo>
                  <a:lnTo>
                    <a:pt x="112" y="1228"/>
                  </a:lnTo>
                  <a:lnTo>
                    <a:pt x="128" y="1236"/>
                  </a:lnTo>
                  <a:lnTo>
                    <a:pt x="146" y="1242"/>
                  </a:lnTo>
                  <a:lnTo>
                    <a:pt x="166" y="1245"/>
                  </a:lnTo>
                  <a:lnTo>
                    <a:pt x="184" y="1246"/>
                  </a:lnTo>
                  <a:lnTo>
                    <a:pt x="184" y="1246"/>
                  </a:lnTo>
                  <a:lnTo>
                    <a:pt x="200" y="1245"/>
                  </a:lnTo>
                  <a:lnTo>
                    <a:pt x="215" y="1243"/>
                  </a:lnTo>
                  <a:lnTo>
                    <a:pt x="230" y="1239"/>
                  </a:lnTo>
                  <a:lnTo>
                    <a:pt x="242" y="1234"/>
                  </a:lnTo>
                  <a:lnTo>
                    <a:pt x="254" y="1228"/>
                  </a:lnTo>
                  <a:lnTo>
                    <a:pt x="264" y="1221"/>
                  </a:lnTo>
                  <a:lnTo>
                    <a:pt x="273" y="1213"/>
                  </a:lnTo>
                  <a:lnTo>
                    <a:pt x="282" y="1206"/>
                  </a:lnTo>
                  <a:lnTo>
                    <a:pt x="296" y="1191"/>
                  </a:lnTo>
                  <a:lnTo>
                    <a:pt x="306" y="1179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1" y="1152"/>
                  </a:lnTo>
                  <a:lnTo>
                    <a:pt x="330" y="1140"/>
                  </a:lnTo>
                  <a:lnTo>
                    <a:pt x="341" y="1131"/>
                  </a:lnTo>
                  <a:lnTo>
                    <a:pt x="350" y="1127"/>
                  </a:lnTo>
                  <a:lnTo>
                    <a:pt x="360" y="1125"/>
                  </a:lnTo>
                  <a:lnTo>
                    <a:pt x="369" y="1127"/>
                  </a:lnTo>
                  <a:lnTo>
                    <a:pt x="378" y="1130"/>
                  </a:lnTo>
                  <a:lnTo>
                    <a:pt x="384" y="1137"/>
                  </a:lnTo>
                  <a:lnTo>
                    <a:pt x="384" y="1137"/>
                  </a:lnTo>
                  <a:lnTo>
                    <a:pt x="388" y="1145"/>
                  </a:lnTo>
                  <a:lnTo>
                    <a:pt x="391" y="1154"/>
                  </a:lnTo>
                  <a:lnTo>
                    <a:pt x="394" y="1166"/>
                  </a:lnTo>
                  <a:lnTo>
                    <a:pt x="394" y="1178"/>
                  </a:lnTo>
                  <a:lnTo>
                    <a:pt x="394" y="1429"/>
                  </a:lnTo>
                  <a:lnTo>
                    <a:pt x="396" y="1429"/>
                  </a:lnTo>
                  <a:lnTo>
                    <a:pt x="396" y="1976"/>
                  </a:lnTo>
                  <a:lnTo>
                    <a:pt x="1199" y="1976"/>
                  </a:lnTo>
                  <a:lnTo>
                    <a:pt x="1199" y="1976"/>
                  </a:lnTo>
                  <a:lnTo>
                    <a:pt x="1209" y="1976"/>
                  </a:lnTo>
                  <a:lnTo>
                    <a:pt x="1220" y="1973"/>
                  </a:lnTo>
                  <a:lnTo>
                    <a:pt x="1229" y="1971"/>
                  </a:lnTo>
                  <a:lnTo>
                    <a:pt x="1236" y="1967"/>
                  </a:lnTo>
                  <a:lnTo>
                    <a:pt x="1242" y="1962"/>
                  </a:lnTo>
                  <a:lnTo>
                    <a:pt x="1246" y="1958"/>
                  </a:lnTo>
                  <a:lnTo>
                    <a:pt x="1249" y="1952"/>
                  </a:lnTo>
                  <a:lnTo>
                    <a:pt x="1251" y="1946"/>
                  </a:lnTo>
                  <a:lnTo>
                    <a:pt x="1251" y="1940"/>
                  </a:lnTo>
                  <a:lnTo>
                    <a:pt x="1249" y="1933"/>
                  </a:lnTo>
                  <a:lnTo>
                    <a:pt x="1246" y="1927"/>
                  </a:lnTo>
                  <a:lnTo>
                    <a:pt x="1242" y="1919"/>
                  </a:lnTo>
                  <a:lnTo>
                    <a:pt x="1236" y="1913"/>
                  </a:lnTo>
                  <a:lnTo>
                    <a:pt x="1229" y="1906"/>
                  </a:lnTo>
                  <a:lnTo>
                    <a:pt x="1220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7" y="1886"/>
                  </a:lnTo>
                  <a:lnTo>
                    <a:pt x="1185" y="1877"/>
                  </a:lnTo>
                  <a:lnTo>
                    <a:pt x="1170" y="1864"/>
                  </a:lnTo>
                  <a:lnTo>
                    <a:pt x="1163" y="1855"/>
                  </a:lnTo>
                  <a:lnTo>
                    <a:pt x="1155" y="1846"/>
                  </a:lnTo>
                  <a:lnTo>
                    <a:pt x="1148" y="1835"/>
                  </a:lnTo>
                  <a:lnTo>
                    <a:pt x="1142" y="1823"/>
                  </a:lnTo>
                  <a:lnTo>
                    <a:pt x="1137" y="1810"/>
                  </a:lnTo>
                  <a:lnTo>
                    <a:pt x="1133" y="1796"/>
                  </a:lnTo>
                  <a:lnTo>
                    <a:pt x="1130" y="1782"/>
                  </a:lnTo>
                  <a:lnTo>
                    <a:pt x="1130" y="1765"/>
                  </a:lnTo>
                  <a:lnTo>
                    <a:pt x="1130" y="1765"/>
                  </a:lnTo>
                  <a:lnTo>
                    <a:pt x="1131" y="1746"/>
                  </a:lnTo>
                  <a:lnTo>
                    <a:pt x="1134" y="1728"/>
                  </a:lnTo>
                  <a:lnTo>
                    <a:pt x="1140" y="1710"/>
                  </a:lnTo>
                  <a:lnTo>
                    <a:pt x="1148" y="1693"/>
                  </a:lnTo>
                  <a:lnTo>
                    <a:pt x="1157" y="1677"/>
                  </a:lnTo>
                  <a:lnTo>
                    <a:pt x="1169" y="1662"/>
                  </a:lnTo>
                  <a:lnTo>
                    <a:pt x="1182" y="1648"/>
                  </a:lnTo>
                  <a:lnTo>
                    <a:pt x="1197" y="1635"/>
                  </a:lnTo>
                  <a:lnTo>
                    <a:pt x="1214" y="1623"/>
                  </a:lnTo>
                  <a:lnTo>
                    <a:pt x="1230" y="1613"/>
                  </a:lnTo>
                  <a:lnTo>
                    <a:pt x="1249" y="1604"/>
                  </a:lnTo>
                  <a:lnTo>
                    <a:pt x="1269" y="1595"/>
                  </a:lnTo>
                  <a:lnTo>
                    <a:pt x="1291" y="1589"/>
                  </a:lnTo>
                  <a:lnTo>
                    <a:pt x="1312" y="1584"/>
                  </a:lnTo>
                  <a:lnTo>
                    <a:pt x="1336" y="1581"/>
                  </a:lnTo>
                  <a:lnTo>
                    <a:pt x="1359" y="1581"/>
                  </a:lnTo>
                  <a:lnTo>
                    <a:pt x="1359" y="1581"/>
                  </a:lnTo>
                  <a:lnTo>
                    <a:pt x="1382" y="1581"/>
                  </a:lnTo>
                  <a:lnTo>
                    <a:pt x="1405" y="1584"/>
                  </a:lnTo>
                  <a:lnTo>
                    <a:pt x="1427" y="1589"/>
                  </a:lnTo>
                  <a:lnTo>
                    <a:pt x="1448" y="1595"/>
                  </a:lnTo>
                  <a:lnTo>
                    <a:pt x="1468" y="1604"/>
                  </a:lnTo>
                  <a:lnTo>
                    <a:pt x="1487" y="1613"/>
                  </a:lnTo>
                  <a:lnTo>
                    <a:pt x="1505" y="1623"/>
                  </a:lnTo>
                  <a:lnTo>
                    <a:pt x="1521" y="1635"/>
                  </a:lnTo>
                  <a:lnTo>
                    <a:pt x="1536" y="1648"/>
                  </a:lnTo>
                  <a:lnTo>
                    <a:pt x="1548" y="1662"/>
                  </a:lnTo>
                  <a:lnTo>
                    <a:pt x="1560" y="1677"/>
                  </a:lnTo>
                  <a:lnTo>
                    <a:pt x="1571" y="1693"/>
                  </a:lnTo>
                  <a:lnTo>
                    <a:pt x="1578" y="1710"/>
                  </a:lnTo>
                  <a:lnTo>
                    <a:pt x="1584" y="1728"/>
                  </a:lnTo>
                  <a:lnTo>
                    <a:pt x="1587" y="1746"/>
                  </a:lnTo>
                  <a:lnTo>
                    <a:pt x="1589" y="1765"/>
                  </a:lnTo>
                  <a:lnTo>
                    <a:pt x="1589" y="1765"/>
                  </a:lnTo>
                  <a:lnTo>
                    <a:pt x="1587" y="1782"/>
                  </a:lnTo>
                  <a:lnTo>
                    <a:pt x="1584" y="1796"/>
                  </a:lnTo>
                  <a:lnTo>
                    <a:pt x="1581" y="1810"/>
                  </a:lnTo>
                  <a:lnTo>
                    <a:pt x="1575" y="1823"/>
                  </a:lnTo>
                  <a:lnTo>
                    <a:pt x="1569" y="1835"/>
                  </a:lnTo>
                  <a:lnTo>
                    <a:pt x="1563" y="1846"/>
                  </a:lnTo>
                  <a:lnTo>
                    <a:pt x="1556" y="1855"/>
                  </a:lnTo>
                  <a:lnTo>
                    <a:pt x="1548" y="1864"/>
                  </a:lnTo>
                  <a:lnTo>
                    <a:pt x="1533" y="1877"/>
                  </a:lnTo>
                  <a:lnTo>
                    <a:pt x="1520" y="1886"/>
                  </a:lnTo>
                  <a:lnTo>
                    <a:pt x="1508" y="1894"/>
                  </a:lnTo>
                  <a:lnTo>
                    <a:pt x="1508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1" y="1913"/>
                  </a:lnTo>
                  <a:lnTo>
                    <a:pt x="1475" y="1919"/>
                  </a:lnTo>
                  <a:lnTo>
                    <a:pt x="1471" y="1927"/>
                  </a:lnTo>
                  <a:lnTo>
                    <a:pt x="1468" y="1933"/>
                  </a:lnTo>
                  <a:lnTo>
                    <a:pt x="1468" y="1940"/>
                  </a:lnTo>
                  <a:lnTo>
                    <a:pt x="1468" y="1946"/>
                  </a:lnTo>
                  <a:lnTo>
                    <a:pt x="1469" y="1952"/>
                  </a:lnTo>
                  <a:lnTo>
                    <a:pt x="1472" y="1958"/>
                  </a:lnTo>
                  <a:lnTo>
                    <a:pt x="1477" y="1962"/>
                  </a:lnTo>
                  <a:lnTo>
                    <a:pt x="1483" y="1967"/>
                  </a:lnTo>
                  <a:lnTo>
                    <a:pt x="1489" y="1971"/>
                  </a:lnTo>
                  <a:lnTo>
                    <a:pt x="1498" y="1973"/>
                  </a:lnTo>
                  <a:lnTo>
                    <a:pt x="1508" y="1976"/>
                  </a:lnTo>
                  <a:lnTo>
                    <a:pt x="1520" y="1976"/>
                  </a:lnTo>
                  <a:lnTo>
                    <a:pt x="2375" y="1976"/>
                  </a:lnTo>
                  <a:lnTo>
                    <a:pt x="2375" y="1521"/>
                  </a:lnTo>
                  <a:lnTo>
                    <a:pt x="2376" y="1521"/>
                  </a:lnTo>
                  <a:lnTo>
                    <a:pt x="2376" y="1119"/>
                  </a:lnTo>
                  <a:lnTo>
                    <a:pt x="2376" y="1119"/>
                  </a:lnTo>
                  <a:lnTo>
                    <a:pt x="2378" y="1107"/>
                  </a:lnTo>
                  <a:lnTo>
                    <a:pt x="2379" y="1097"/>
                  </a:lnTo>
                  <a:lnTo>
                    <a:pt x="2382" y="1086"/>
                  </a:lnTo>
                  <a:lnTo>
                    <a:pt x="2387" y="1079"/>
                  </a:lnTo>
                  <a:lnTo>
                    <a:pt x="2387" y="1079"/>
                  </a:lnTo>
                  <a:lnTo>
                    <a:pt x="2394" y="1073"/>
                  </a:lnTo>
                  <a:lnTo>
                    <a:pt x="2403" y="1068"/>
                  </a:lnTo>
                  <a:lnTo>
                    <a:pt x="2412" y="1067"/>
                  </a:lnTo>
                  <a:lnTo>
                    <a:pt x="2421" y="1068"/>
                  </a:lnTo>
                  <a:lnTo>
                    <a:pt x="2432" y="1074"/>
                  </a:lnTo>
                  <a:lnTo>
                    <a:pt x="2441" y="1082"/>
                  </a:lnTo>
                  <a:lnTo>
                    <a:pt x="2450" y="1094"/>
                  </a:lnTo>
                  <a:lnTo>
                    <a:pt x="2459" y="1107"/>
                  </a:lnTo>
                  <a:lnTo>
                    <a:pt x="2459" y="1107"/>
                  </a:lnTo>
                  <a:lnTo>
                    <a:pt x="2466" y="1121"/>
                  </a:lnTo>
                  <a:lnTo>
                    <a:pt x="2475" y="1133"/>
                  </a:lnTo>
                  <a:lnTo>
                    <a:pt x="2489" y="1148"/>
                  </a:lnTo>
                  <a:lnTo>
                    <a:pt x="2498" y="1155"/>
                  </a:lnTo>
                  <a:lnTo>
                    <a:pt x="2507" y="1163"/>
                  </a:lnTo>
                  <a:lnTo>
                    <a:pt x="2518" y="1170"/>
                  </a:lnTo>
                  <a:lnTo>
                    <a:pt x="2529" y="1176"/>
                  </a:lnTo>
                  <a:lnTo>
                    <a:pt x="2542" y="1181"/>
                  </a:lnTo>
                  <a:lnTo>
                    <a:pt x="2556" y="1185"/>
                  </a:lnTo>
                  <a:lnTo>
                    <a:pt x="2571" y="1188"/>
                  </a:lnTo>
                  <a:lnTo>
                    <a:pt x="2587" y="1188"/>
                  </a:lnTo>
                  <a:lnTo>
                    <a:pt x="2587" y="1188"/>
                  </a:lnTo>
                  <a:lnTo>
                    <a:pt x="2607" y="1187"/>
                  </a:lnTo>
                  <a:lnTo>
                    <a:pt x="2625" y="1184"/>
                  </a:lnTo>
                  <a:lnTo>
                    <a:pt x="2643" y="1178"/>
                  </a:lnTo>
                  <a:lnTo>
                    <a:pt x="2659" y="1170"/>
                  </a:lnTo>
                  <a:lnTo>
                    <a:pt x="2675" y="1161"/>
                  </a:lnTo>
                  <a:lnTo>
                    <a:pt x="2690" y="1149"/>
                  </a:lnTo>
                  <a:lnTo>
                    <a:pt x="2705" y="1136"/>
                  </a:lnTo>
                  <a:lnTo>
                    <a:pt x="2719" y="1121"/>
                  </a:lnTo>
                  <a:lnTo>
                    <a:pt x="2729" y="1104"/>
                  </a:lnTo>
                  <a:lnTo>
                    <a:pt x="2741" y="1088"/>
                  </a:lnTo>
                  <a:lnTo>
                    <a:pt x="2750" y="1068"/>
                  </a:lnTo>
                  <a:lnTo>
                    <a:pt x="2758" y="1048"/>
                  </a:lnTo>
                  <a:lnTo>
                    <a:pt x="2764" y="1027"/>
                  </a:lnTo>
                  <a:lnTo>
                    <a:pt x="2768" y="1006"/>
                  </a:lnTo>
                  <a:lnTo>
                    <a:pt x="2771" y="982"/>
                  </a:lnTo>
                  <a:lnTo>
                    <a:pt x="2773" y="959"/>
                  </a:lnTo>
                  <a:lnTo>
                    <a:pt x="2773" y="959"/>
                  </a:lnTo>
                  <a:lnTo>
                    <a:pt x="2771" y="935"/>
                  </a:lnTo>
                  <a:lnTo>
                    <a:pt x="2768" y="913"/>
                  </a:lnTo>
                  <a:lnTo>
                    <a:pt x="2764" y="891"/>
                  </a:lnTo>
                  <a:lnTo>
                    <a:pt x="2758" y="870"/>
                  </a:lnTo>
                  <a:lnTo>
                    <a:pt x="2750" y="850"/>
                  </a:lnTo>
                  <a:lnTo>
                    <a:pt x="2741" y="831"/>
                  </a:lnTo>
                  <a:lnTo>
                    <a:pt x="2729" y="813"/>
                  </a:lnTo>
                  <a:lnTo>
                    <a:pt x="2719" y="796"/>
                  </a:lnTo>
                  <a:lnTo>
                    <a:pt x="2705" y="781"/>
                  </a:lnTo>
                  <a:lnTo>
                    <a:pt x="2690" y="768"/>
                  </a:lnTo>
                  <a:lnTo>
                    <a:pt x="2675" y="758"/>
                  </a:lnTo>
                  <a:lnTo>
                    <a:pt x="2659" y="747"/>
                  </a:lnTo>
                  <a:lnTo>
                    <a:pt x="2643" y="740"/>
                  </a:lnTo>
                  <a:lnTo>
                    <a:pt x="2625" y="734"/>
                  </a:lnTo>
                  <a:lnTo>
                    <a:pt x="2607" y="731"/>
                  </a:lnTo>
                  <a:lnTo>
                    <a:pt x="2587" y="729"/>
                  </a:lnTo>
                  <a:lnTo>
                    <a:pt x="2587" y="729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635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b="1" dirty="0" smtClean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Organics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582483" y="2566563"/>
              <a:ext cx="1509130" cy="1813887"/>
            </a:xfrm>
            <a:custGeom>
              <a:avLst/>
              <a:gdLst>
                <a:gd name="T0" fmla="*/ 1810 w 1979"/>
                <a:gd name="T1" fmla="*/ 795 h 2378"/>
                <a:gd name="T2" fmla="*/ 1859 w 1979"/>
                <a:gd name="T3" fmla="*/ 816 h 2378"/>
                <a:gd name="T4" fmla="*/ 1901 w 1979"/>
                <a:gd name="T5" fmla="*/ 859 h 2378"/>
                <a:gd name="T6" fmla="*/ 1925 w 1979"/>
                <a:gd name="T7" fmla="*/ 897 h 2378"/>
                <a:gd name="T8" fmla="*/ 1964 w 1979"/>
                <a:gd name="T9" fmla="*/ 912 h 2378"/>
                <a:gd name="T10" fmla="*/ 1131 w 1979"/>
                <a:gd name="T11" fmla="*/ 0 h 2378"/>
                <a:gd name="T12" fmla="*/ 1125 w 1979"/>
                <a:gd name="T13" fmla="*/ 24 h 2378"/>
                <a:gd name="T14" fmla="*/ 1152 w 1979"/>
                <a:gd name="T15" fmla="*/ 58 h 2378"/>
                <a:gd name="T16" fmla="*/ 1191 w 1979"/>
                <a:gd name="T17" fmla="*/ 82 h 2378"/>
                <a:gd name="T18" fmla="*/ 1229 w 1979"/>
                <a:gd name="T19" fmla="*/ 125 h 2378"/>
                <a:gd name="T20" fmla="*/ 1245 w 1979"/>
                <a:gd name="T21" fmla="*/ 178 h 2378"/>
                <a:gd name="T22" fmla="*/ 1242 w 1979"/>
                <a:gd name="T23" fmla="*/ 231 h 2378"/>
                <a:gd name="T24" fmla="*/ 1208 w 1979"/>
                <a:gd name="T25" fmla="*/ 297 h 2378"/>
                <a:gd name="T26" fmla="*/ 1145 w 1979"/>
                <a:gd name="T27" fmla="*/ 348 h 2378"/>
                <a:gd name="T28" fmla="*/ 1063 w 1979"/>
                <a:gd name="T29" fmla="*/ 375 h 2378"/>
                <a:gd name="T30" fmla="*/ 994 w 1979"/>
                <a:gd name="T31" fmla="*/ 378 h 2378"/>
                <a:gd name="T32" fmla="*/ 907 w 1979"/>
                <a:gd name="T33" fmla="*/ 357 h 2378"/>
                <a:gd name="T34" fmla="*/ 840 w 1979"/>
                <a:gd name="T35" fmla="*/ 312 h 2378"/>
                <a:gd name="T36" fmla="*/ 798 w 1979"/>
                <a:gd name="T37" fmla="*/ 249 h 2378"/>
                <a:gd name="T38" fmla="*/ 788 w 1979"/>
                <a:gd name="T39" fmla="*/ 194 h 2378"/>
                <a:gd name="T40" fmla="*/ 800 w 1979"/>
                <a:gd name="T41" fmla="*/ 136 h 2378"/>
                <a:gd name="T42" fmla="*/ 828 w 1979"/>
                <a:gd name="T43" fmla="*/ 95 h 2378"/>
                <a:gd name="T44" fmla="*/ 868 w 1979"/>
                <a:gd name="T45" fmla="*/ 65 h 2378"/>
                <a:gd name="T46" fmla="*/ 906 w 1979"/>
                <a:gd name="T47" fmla="*/ 33 h 2378"/>
                <a:gd name="T48" fmla="*/ 903 w 1979"/>
                <a:gd name="T49" fmla="*/ 0 h 2378"/>
                <a:gd name="T50" fmla="*/ 856 w 1979"/>
                <a:gd name="T51" fmla="*/ 1982 h 2378"/>
                <a:gd name="T52" fmla="*/ 894 w 1979"/>
                <a:gd name="T53" fmla="*/ 1991 h 2378"/>
                <a:gd name="T54" fmla="*/ 909 w 1979"/>
                <a:gd name="T55" fmla="*/ 2013 h 2378"/>
                <a:gd name="T56" fmla="*/ 900 w 1979"/>
                <a:gd name="T57" fmla="*/ 2039 h 2378"/>
                <a:gd name="T58" fmla="*/ 868 w 1979"/>
                <a:gd name="T59" fmla="*/ 2064 h 2378"/>
                <a:gd name="T60" fmla="*/ 828 w 1979"/>
                <a:gd name="T61" fmla="*/ 2095 h 2378"/>
                <a:gd name="T62" fmla="*/ 800 w 1979"/>
                <a:gd name="T63" fmla="*/ 2134 h 2378"/>
                <a:gd name="T64" fmla="*/ 788 w 1979"/>
                <a:gd name="T65" fmla="*/ 2193 h 2378"/>
                <a:gd name="T66" fmla="*/ 798 w 1979"/>
                <a:gd name="T67" fmla="*/ 2248 h 2378"/>
                <a:gd name="T68" fmla="*/ 840 w 1979"/>
                <a:gd name="T69" fmla="*/ 2311 h 2378"/>
                <a:gd name="T70" fmla="*/ 907 w 1979"/>
                <a:gd name="T71" fmla="*/ 2356 h 2378"/>
                <a:gd name="T72" fmla="*/ 994 w 1979"/>
                <a:gd name="T73" fmla="*/ 2376 h 2378"/>
                <a:gd name="T74" fmla="*/ 1063 w 1979"/>
                <a:gd name="T75" fmla="*/ 2374 h 2378"/>
                <a:gd name="T76" fmla="*/ 1145 w 1979"/>
                <a:gd name="T77" fmla="*/ 2347 h 2378"/>
                <a:gd name="T78" fmla="*/ 1206 w 1979"/>
                <a:gd name="T79" fmla="*/ 2296 h 2378"/>
                <a:gd name="T80" fmla="*/ 1242 w 1979"/>
                <a:gd name="T81" fmla="*/ 2230 h 2378"/>
                <a:gd name="T82" fmla="*/ 1245 w 1979"/>
                <a:gd name="T83" fmla="*/ 2178 h 2378"/>
                <a:gd name="T84" fmla="*/ 1227 w 1979"/>
                <a:gd name="T85" fmla="*/ 2124 h 2378"/>
                <a:gd name="T86" fmla="*/ 1191 w 1979"/>
                <a:gd name="T87" fmla="*/ 2081 h 2378"/>
                <a:gd name="T88" fmla="*/ 1155 w 1979"/>
                <a:gd name="T89" fmla="*/ 2058 h 2378"/>
                <a:gd name="T90" fmla="*/ 1128 w 1979"/>
                <a:gd name="T91" fmla="*/ 2033 h 2378"/>
                <a:gd name="T92" fmla="*/ 1127 w 1979"/>
                <a:gd name="T93" fmla="*/ 2006 h 2378"/>
                <a:gd name="T94" fmla="*/ 1146 w 1979"/>
                <a:gd name="T95" fmla="*/ 1988 h 2378"/>
                <a:gd name="T96" fmla="*/ 1979 w 1979"/>
                <a:gd name="T97" fmla="*/ 1982 h 2378"/>
                <a:gd name="T98" fmla="*/ 1964 w 1979"/>
                <a:gd name="T99" fmla="*/ 1130 h 2378"/>
                <a:gd name="T100" fmla="*/ 1925 w 1979"/>
                <a:gd name="T101" fmla="*/ 1143 h 2378"/>
                <a:gd name="T102" fmla="*/ 1901 w 1979"/>
                <a:gd name="T103" fmla="*/ 1182 h 2378"/>
                <a:gd name="T104" fmla="*/ 1859 w 1979"/>
                <a:gd name="T105" fmla="*/ 1224 h 2378"/>
                <a:gd name="T106" fmla="*/ 1810 w 1979"/>
                <a:gd name="T107" fmla="*/ 1246 h 2378"/>
                <a:gd name="T108" fmla="*/ 1759 w 1979"/>
                <a:gd name="T109" fmla="*/ 1248 h 2378"/>
                <a:gd name="T110" fmla="*/ 1690 w 1979"/>
                <a:gd name="T111" fmla="*/ 1222 h 2378"/>
                <a:gd name="T112" fmla="*/ 1637 w 1979"/>
                <a:gd name="T113" fmla="*/ 1166 h 2378"/>
                <a:gd name="T114" fmla="*/ 1602 w 1979"/>
                <a:gd name="T115" fmla="*/ 1088 h 2378"/>
                <a:gd name="T116" fmla="*/ 1595 w 1979"/>
                <a:gd name="T117" fmla="*/ 1021 h 2378"/>
                <a:gd name="T118" fmla="*/ 1610 w 1979"/>
                <a:gd name="T119" fmla="*/ 931 h 2378"/>
                <a:gd name="T120" fmla="*/ 1649 w 1979"/>
                <a:gd name="T121" fmla="*/ 858 h 2378"/>
                <a:gd name="T122" fmla="*/ 1707 w 1979"/>
                <a:gd name="T123" fmla="*/ 808 h 2378"/>
                <a:gd name="T124" fmla="*/ 1779 w 1979"/>
                <a:gd name="T125" fmla="*/ 79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9" h="2378">
                  <a:moveTo>
                    <a:pt x="1779" y="790"/>
                  </a:moveTo>
                  <a:lnTo>
                    <a:pt x="1779" y="790"/>
                  </a:lnTo>
                  <a:lnTo>
                    <a:pt x="1795" y="792"/>
                  </a:lnTo>
                  <a:lnTo>
                    <a:pt x="1810" y="795"/>
                  </a:lnTo>
                  <a:lnTo>
                    <a:pt x="1825" y="798"/>
                  </a:lnTo>
                  <a:lnTo>
                    <a:pt x="1837" y="804"/>
                  </a:lnTo>
                  <a:lnTo>
                    <a:pt x="1849" y="810"/>
                  </a:lnTo>
                  <a:lnTo>
                    <a:pt x="1859" y="816"/>
                  </a:lnTo>
                  <a:lnTo>
                    <a:pt x="1868" y="823"/>
                  </a:lnTo>
                  <a:lnTo>
                    <a:pt x="1877" y="831"/>
                  </a:lnTo>
                  <a:lnTo>
                    <a:pt x="1891" y="846"/>
                  </a:lnTo>
                  <a:lnTo>
                    <a:pt x="1901" y="859"/>
                  </a:lnTo>
                  <a:lnTo>
                    <a:pt x="1909" y="871"/>
                  </a:lnTo>
                  <a:lnTo>
                    <a:pt x="1909" y="871"/>
                  </a:lnTo>
                  <a:lnTo>
                    <a:pt x="1916" y="886"/>
                  </a:lnTo>
                  <a:lnTo>
                    <a:pt x="1925" y="897"/>
                  </a:lnTo>
                  <a:lnTo>
                    <a:pt x="1936" y="906"/>
                  </a:lnTo>
                  <a:lnTo>
                    <a:pt x="1945" y="910"/>
                  </a:lnTo>
                  <a:lnTo>
                    <a:pt x="1955" y="913"/>
                  </a:lnTo>
                  <a:lnTo>
                    <a:pt x="1964" y="912"/>
                  </a:lnTo>
                  <a:lnTo>
                    <a:pt x="1972" y="907"/>
                  </a:lnTo>
                  <a:lnTo>
                    <a:pt x="1979" y="900"/>
                  </a:lnTo>
                  <a:lnTo>
                    <a:pt x="1979" y="0"/>
                  </a:lnTo>
                  <a:lnTo>
                    <a:pt x="1131" y="0"/>
                  </a:lnTo>
                  <a:lnTo>
                    <a:pt x="1131" y="0"/>
                  </a:lnTo>
                  <a:lnTo>
                    <a:pt x="1127" y="7"/>
                  </a:lnTo>
                  <a:lnTo>
                    <a:pt x="1125" y="15"/>
                  </a:lnTo>
                  <a:lnTo>
                    <a:pt x="1125" y="24"/>
                  </a:lnTo>
                  <a:lnTo>
                    <a:pt x="1128" y="33"/>
                  </a:lnTo>
                  <a:lnTo>
                    <a:pt x="1134" y="42"/>
                  </a:lnTo>
                  <a:lnTo>
                    <a:pt x="1142" y="50"/>
                  </a:lnTo>
                  <a:lnTo>
                    <a:pt x="1152" y="58"/>
                  </a:lnTo>
                  <a:lnTo>
                    <a:pt x="1166" y="65"/>
                  </a:lnTo>
                  <a:lnTo>
                    <a:pt x="1166" y="65"/>
                  </a:lnTo>
                  <a:lnTo>
                    <a:pt x="1179" y="73"/>
                  </a:lnTo>
                  <a:lnTo>
                    <a:pt x="1191" y="82"/>
                  </a:lnTo>
                  <a:lnTo>
                    <a:pt x="1206" y="95"/>
                  </a:lnTo>
                  <a:lnTo>
                    <a:pt x="1214" y="104"/>
                  </a:lnTo>
                  <a:lnTo>
                    <a:pt x="1221" y="113"/>
                  </a:lnTo>
                  <a:lnTo>
                    <a:pt x="1229" y="125"/>
                  </a:lnTo>
                  <a:lnTo>
                    <a:pt x="1235" y="136"/>
                  </a:lnTo>
                  <a:lnTo>
                    <a:pt x="1239" y="149"/>
                  </a:lnTo>
                  <a:lnTo>
                    <a:pt x="1244" y="163"/>
                  </a:lnTo>
                  <a:lnTo>
                    <a:pt x="1245" y="178"/>
                  </a:lnTo>
                  <a:lnTo>
                    <a:pt x="1247" y="194"/>
                  </a:lnTo>
                  <a:lnTo>
                    <a:pt x="1247" y="194"/>
                  </a:lnTo>
                  <a:lnTo>
                    <a:pt x="1245" y="213"/>
                  </a:lnTo>
                  <a:lnTo>
                    <a:pt x="1242" y="231"/>
                  </a:lnTo>
                  <a:lnTo>
                    <a:pt x="1236" y="249"/>
                  </a:lnTo>
                  <a:lnTo>
                    <a:pt x="1229" y="266"/>
                  </a:lnTo>
                  <a:lnTo>
                    <a:pt x="1218" y="282"/>
                  </a:lnTo>
                  <a:lnTo>
                    <a:pt x="1208" y="297"/>
                  </a:lnTo>
                  <a:lnTo>
                    <a:pt x="1194" y="312"/>
                  </a:lnTo>
                  <a:lnTo>
                    <a:pt x="1179" y="326"/>
                  </a:lnTo>
                  <a:lnTo>
                    <a:pt x="1163" y="336"/>
                  </a:lnTo>
                  <a:lnTo>
                    <a:pt x="1145" y="348"/>
                  </a:lnTo>
                  <a:lnTo>
                    <a:pt x="1127" y="357"/>
                  </a:lnTo>
                  <a:lnTo>
                    <a:pt x="1106" y="364"/>
                  </a:lnTo>
                  <a:lnTo>
                    <a:pt x="1085" y="370"/>
                  </a:lnTo>
                  <a:lnTo>
                    <a:pt x="1063" y="375"/>
                  </a:lnTo>
                  <a:lnTo>
                    <a:pt x="1040" y="378"/>
                  </a:lnTo>
                  <a:lnTo>
                    <a:pt x="1018" y="379"/>
                  </a:lnTo>
                  <a:lnTo>
                    <a:pt x="1018" y="379"/>
                  </a:lnTo>
                  <a:lnTo>
                    <a:pt x="994" y="378"/>
                  </a:lnTo>
                  <a:lnTo>
                    <a:pt x="972" y="375"/>
                  </a:lnTo>
                  <a:lnTo>
                    <a:pt x="949" y="370"/>
                  </a:lnTo>
                  <a:lnTo>
                    <a:pt x="928" y="364"/>
                  </a:lnTo>
                  <a:lnTo>
                    <a:pt x="907" y="357"/>
                  </a:lnTo>
                  <a:lnTo>
                    <a:pt x="889" y="348"/>
                  </a:lnTo>
                  <a:lnTo>
                    <a:pt x="871" y="336"/>
                  </a:lnTo>
                  <a:lnTo>
                    <a:pt x="855" y="326"/>
                  </a:lnTo>
                  <a:lnTo>
                    <a:pt x="840" y="312"/>
                  </a:lnTo>
                  <a:lnTo>
                    <a:pt x="827" y="297"/>
                  </a:lnTo>
                  <a:lnTo>
                    <a:pt x="816" y="282"/>
                  </a:lnTo>
                  <a:lnTo>
                    <a:pt x="806" y="266"/>
                  </a:lnTo>
                  <a:lnTo>
                    <a:pt x="798" y="249"/>
                  </a:lnTo>
                  <a:lnTo>
                    <a:pt x="792" y="231"/>
                  </a:lnTo>
                  <a:lnTo>
                    <a:pt x="789" y="213"/>
                  </a:lnTo>
                  <a:lnTo>
                    <a:pt x="788" y="194"/>
                  </a:lnTo>
                  <a:lnTo>
                    <a:pt x="788" y="194"/>
                  </a:lnTo>
                  <a:lnTo>
                    <a:pt x="789" y="178"/>
                  </a:lnTo>
                  <a:lnTo>
                    <a:pt x="791" y="163"/>
                  </a:lnTo>
                  <a:lnTo>
                    <a:pt x="795" y="149"/>
                  </a:lnTo>
                  <a:lnTo>
                    <a:pt x="800" y="136"/>
                  </a:lnTo>
                  <a:lnTo>
                    <a:pt x="807" y="125"/>
                  </a:lnTo>
                  <a:lnTo>
                    <a:pt x="813" y="113"/>
                  </a:lnTo>
                  <a:lnTo>
                    <a:pt x="821" y="104"/>
                  </a:lnTo>
                  <a:lnTo>
                    <a:pt x="828" y="95"/>
                  </a:lnTo>
                  <a:lnTo>
                    <a:pt x="843" y="82"/>
                  </a:lnTo>
                  <a:lnTo>
                    <a:pt x="855" y="73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82" y="58"/>
                  </a:lnTo>
                  <a:lnTo>
                    <a:pt x="892" y="50"/>
                  </a:lnTo>
                  <a:lnTo>
                    <a:pt x="900" y="42"/>
                  </a:lnTo>
                  <a:lnTo>
                    <a:pt x="906" y="33"/>
                  </a:lnTo>
                  <a:lnTo>
                    <a:pt x="909" y="24"/>
                  </a:lnTo>
                  <a:lnTo>
                    <a:pt x="909" y="15"/>
                  </a:lnTo>
                  <a:lnTo>
                    <a:pt x="907" y="7"/>
                  </a:lnTo>
                  <a:lnTo>
                    <a:pt x="903" y="0"/>
                  </a:lnTo>
                  <a:lnTo>
                    <a:pt x="0" y="0"/>
                  </a:lnTo>
                  <a:lnTo>
                    <a:pt x="0" y="1982"/>
                  </a:lnTo>
                  <a:lnTo>
                    <a:pt x="856" y="1982"/>
                  </a:lnTo>
                  <a:lnTo>
                    <a:pt x="856" y="1982"/>
                  </a:lnTo>
                  <a:lnTo>
                    <a:pt x="867" y="1983"/>
                  </a:lnTo>
                  <a:lnTo>
                    <a:pt x="877" y="1985"/>
                  </a:lnTo>
                  <a:lnTo>
                    <a:pt x="886" y="1988"/>
                  </a:lnTo>
                  <a:lnTo>
                    <a:pt x="894" y="1991"/>
                  </a:lnTo>
                  <a:lnTo>
                    <a:pt x="900" y="1995"/>
                  </a:lnTo>
                  <a:lnTo>
                    <a:pt x="904" y="2001"/>
                  </a:lnTo>
                  <a:lnTo>
                    <a:pt x="907" y="2006"/>
                  </a:lnTo>
                  <a:lnTo>
                    <a:pt x="909" y="2013"/>
                  </a:lnTo>
                  <a:lnTo>
                    <a:pt x="909" y="2019"/>
                  </a:lnTo>
                  <a:lnTo>
                    <a:pt x="907" y="2025"/>
                  </a:lnTo>
                  <a:lnTo>
                    <a:pt x="904" y="2033"/>
                  </a:lnTo>
                  <a:lnTo>
                    <a:pt x="900" y="2039"/>
                  </a:lnTo>
                  <a:lnTo>
                    <a:pt x="894" y="2046"/>
                  </a:lnTo>
                  <a:lnTo>
                    <a:pt x="886" y="2052"/>
                  </a:lnTo>
                  <a:lnTo>
                    <a:pt x="877" y="2058"/>
                  </a:lnTo>
                  <a:lnTo>
                    <a:pt x="868" y="2064"/>
                  </a:lnTo>
                  <a:lnTo>
                    <a:pt x="868" y="2064"/>
                  </a:lnTo>
                  <a:lnTo>
                    <a:pt x="855" y="2072"/>
                  </a:lnTo>
                  <a:lnTo>
                    <a:pt x="843" y="2081"/>
                  </a:lnTo>
                  <a:lnTo>
                    <a:pt x="828" y="2095"/>
                  </a:lnTo>
                  <a:lnTo>
                    <a:pt x="821" y="2103"/>
                  </a:lnTo>
                  <a:lnTo>
                    <a:pt x="813" y="2113"/>
                  </a:lnTo>
                  <a:lnTo>
                    <a:pt x="806" y="2124"/>
                  </a:lnTo>
                  <a:lnTo>
                    <a:pt x="800" y="2134"/>
                  </a:lnTo>
                  <a:lnTo>
                    <a:pt x="795" y="2148"/>
                  </a:lnTo>
                  <a:lnTo>
                    <a:pt x="791" y="2161"/>
                  </a:lnTo>
                  <a:lnTo>
                    <a:pt x="788" y="2178"/>
                  </a:lnTo>
                  <a:lnTo>
                    <a:pt x="788" y="2193"/>
                  </a:lnTo>
                  <a:lnTo>
                    <a:pt x="788" y="2193"/>
                  </a:lnTo>
                  <a:lnTo>
                    <a:pt x="789" y="2212"/>
                  </a:lnTo>
                  <a:lnTo>
                    <a:pt x="792" y="2230"/>
                  </a:lnTo>
                  <a:lnTo>
                    <a:pt x="798" y="2248"/>
                  </a:lnTo>
                  <a:lnTo>
                    <a:pt x="806" y="2264"/>
                  </a:lnTo>
                  <a:lnTo>
                    <a:pt x="815" y="2281"/>
                  </a:lnTo>
                  <a:lnTo>
                    <a:pt x="827" y="2296"/>
                  </a:lnTo>
                  <a:lnTo>
                    <a:pt x="840" y="2311"/>
                  </a:lnTo>
                  <a:lnTo>
                    <a:pt x="855" y="2324"/>
                  </a:lnTo>
                  <a:lnTo>
                    <a:pt x="871" y="2336"/>
                  </a:lnTo>
                  <a:lnTo>
                    <a:pt x="888" y="2347"/>
                  </a:lnTo>
                  <a:lnTo>
                    <a:pt x="907" y="2356"/>
                  </a:lnTo>
                  <a:lnTo>
                    <a:pt x="928" y="2363"/>
                  </a:lnTo>
                  <a:lnTo>
                    <a:pt x="949" y="2369"/>
                  </a:lnTo>
                  <a:lnTo>
                    <a:pt x="970" y="2374"/>
                  </a:lnTo>
                  <a:lnTo>
                    <a:pt x="994" y="2376"/>
                  </a:lnTo>
                  <a:lnTo>
                    <a:pt x="1016" y="2378"/>
                  </a:lnTo>
                  <a:lnTo>
                    <a:pt x="1016" y="2378"/>
                  </a:lnTo>
                  <a:lnTo>
                    <a:pt x="1040" y="2376"/>
                  </a:lnTo>
                  <a:lnTo>
                    <a:pt x="1063" y="2374"/>
                  </a:lnTo>
                  <a:lnTo>
                    <a:pt x="1085" y="2369"/>
                  </a:lnTo>
                  <a:lnTo>
                    <a:pt x="1106" y="2363"/>
                  </a:lnTo>
                  <a:lnTo>
                    <a:pt x="1125" y="2356"/>
                  </a:lnTo>
                  <a:lnTo>
                    <a:pt x="1145" y="2347"/>
                  </a:lnTo>
                  <a:lnTo>
                    <a:pt x="1163" y="2336"/>
                  </a:lnTo>
                  <a:lnTo>
                    <a:pt x="1179" y="2324"/>
                  </a:lnTo>
                  <a:lnTo>
                    <a:pt x="1194" y="2311"/>
                  </a:lnTo>
                  <a:lnTo>
                    <a:pt x="1206" y="2296"/>
                  </a:lnTo>
                  <a:lnTo>
                    <a:pt x="1218" y="2281"/>
                  </a:lnTo>
                  <a:lnTo>
                    <a:pt x="1229" y="2264"/>
                  </a:lnTo>
                  <a:lnTo>
                    <a:pt x="1236" y="2248"/>
                  </a:lnTo>
                  <a:lnTo>
                    <a:pt x="1242" y="2230"/>
                  </a:lnTo>
                  <a:lnTo>
                    <a:pt x="1245" y="2212"/>
                  </a:lnTo>
                  <a:lnTo>
                    <a:pt x="1247" y="2193"/>
                  </a:lnTo>
                  <a:lnTo>
                    <a:pt x="1247" y="2193"/>
                  </a:lnTo>
                  <a:lnTo>
                    <a:pt x="1245" y="2178"/>
                  </a:lnTo>
                  <a:lnTo>
                    <a:pt x="1242" y="2161"/>
                  </a:lnTo>
                  <a:lnTo>
                    <a:pt x="1239" y="2148"/>
                  </a:lnTo>
                  <a:lnTo>
                    <a:pt x="1233" y="2134"/>
                  </a:lnTo>
                  <a:lnTo>
                    <a:pt x="1227" y="2124"/>
                  </a:lnTo>
                  <a:lnTo>
                    <a:pt x="1221" y="2113"/>
                  </a:lnTo>
                  <a:lnTo>
                    <a:pt x="1214" y="2103"/>
                  </a:lnTo>
                  <a:lnTo>
                    <a:pt x="1206" y="2095"/>
                  </a:lnTo>
                  <a:lnTo>
                    <a:pt x="1191" y="2081"/>
                  </a:lnTo>
                  <a:lnTo>
                    <a:pt x="1178" y="2072"/>
                  </a:lnTo>
                  <a:lnTo>
                    <a:pt x="1166" y="2064"/>
                  </a:lnTo>
                  <a:lnTo>
                    <a:pt x="1166" y="2064"/>
                  </a:lnTo>
                  <a:lnTo>
                    <a:pt x="1155" y="2058"/>
                  </a:lnTo>
                  <a:lnTo>
                    <a:pt x="1146" y="2052"/>
                  </a:lnTo>
                  <a:lnTo>
                    <a:pt x="1139" y="2046"/>
                  </a:lnTo>
                  <a:lnTo>
                    <a:pt x="1133" y="2039"/>
                  </a:lnTo>
                  <a:lnTo>
                    <a:pt x="1128" y="2033"/>
                  </a:lnTo>
                  <a:lnTo>
                    <a:pt x="1125" y="2025"/>
                  </a:lnTo>
                  <a:lnTo>
                    <a:pt x="1125" y="2019"/>
                  </a:lnTo>
                  <a:lnTo>
                    <a:pt x="1125" y="2013"/>
                  </a:lnTo>
                  <a:lnTo>
                    <a:pt x="1127" y="2006"/>
                  </a:lnTo>
                  <a:lnTo>
                    <a:pt x="1130" y="2001"/>
                  </a:lnTo>
                  <a:lnTo>
                    <a:pt x="1134" y="1995"/>
                  </a:lnTo>
                  <a:lnTo>
                    <a:pt x="1140" y="1991"/>
                  </a:lnTo>
                  <a:lnTo>
                    <a:pt x="1146" y="1988"/>
                  </a:lnTo>
                  <a:lnTo>
                    <a:pt x="1155" y="1985"/>
                  </a:lnTo>
                  <a:lnTo>
                    <a:pt x="1166" y="1983"/>
                  </a:lnTo>
                  <a:lnTo>
                    <a:pt x="1178" y="1982"/>
                  </a:lnTo>
                  <a:lnTo>
                    <a:pt x="1979" y="1982"/>
                  </a:lnTo>
                  <a:lnTo>
                    <a:pt x="1979" y="1142"/>
                  </a:lnTo>
                  <a:lnTo>
                    <a:pt x="1979" y="1142"/>
                  </a:lnTo>
                  <a:lnTo>
                    <a:pt x="1972" y="1134"/>
                  </a:lnTo>
                  <a:lnTo>
                    <a:pt x="1964" y="1130"/>
                  </a:lnTo>
                  <a:lnTo>
                    <a:pt x="1955" y="1128"/>
                  </a:lnTo>
                  <a:lnTo>
                    <a:pt x="1945" y="1130"/>
                  </a:lnTo>
                  <a:lnTo>
                    <a:pt x="1936" y="1136"/>
                  </a:lnTo>
                  <a:lnTo>
                    <a:pt x="1925" y="1143"/>
                  </a:lnTo>
                  <a:lnTo>
                    <a:pt x="1916" y="1155"/>
                  </a:lnTo>
                  <a:lnTo>
                    <a:pt x="1909" y="1170"/>
                  </a:lnTo>
                  <a:lnTo>
                    <a:pt x="1909" y="1170"/>
                  </a:lnTo>
                  <a:lnTo>
                    <a:pt x="1901" y="1182"/>
                  </a:lnTo>
                  <a:lnTo>
                    <a:pt x="1891" y="1196"/>
                  </a:lnTo>
                  <a:lnTo>
                    <a:pt x="1877" y="1209"/>
                  </a:lnTo>
                  <a:lnTo>
                    <a:pt x="1868" y="1216"/>
                  </a:lnTo>
                  <a:lnTo>
                    <a:pt x="1859" y="1224"/>
                  </a:lnTo>
                  <a:lnTo>
                    <a:pt x="1849" y="1231"/>
                  </a:lnTo>
                  <a:lnTo>
                    <a:pt x="1837" y="1237"/>
                  </a:lnTo>
                  <a:lnTo>
                    <a:pt x="1825" y="1242"/>
                  </a:lnTo>
                  <a:lnTo>
                    <a:pt x="1810" y="1246"/>
                  </a:lnTo>
                  <a:lnTo>
                    <a:pt x="1795" y="1249"/>
                  </a:lnTo>
                  <a:lnTo>
                    <a:pt x="1779" y="1249"/>
                  </a:lnTo>
                  <a:lnTo>
                    <a:pt x="1779" y="1249"/>
                  </a:lnTo>
                  <a:lnTo>
                    <a:pt x="1759" y="1248"/>
                  </a:lnTo>
                  <a:lnTo>
                    <a:pt x="1741" y="1245"/>
                  </a:lnTo>
                  <a:lnTo>
                    <a:pt x="1723" y="1239"/>
                  </a:lnTo>
                  <a:lnTo>
                    <a:pt x="1707" y="1231"/>
                  </a:lnTo>
                  <a:lnTo>
                    <a:pt x="1690" y="1222"/>
                  </a:lnTo>
                  <a:lnTo>
                    <a:pt x="1676" y="1211"/>
                  </a:lnTo>
                  <a:lnTo>
                    <a:pt x="1662" y="1197"/>
                  </a:lnTo>
                  <a:lnTo>
                    <a:pt x="1649" y="1182"/>
                  </a:lnTo>
                  <a:lnTo>
                    <a:pt x="1637" y="1166"/>
                  </a:lnTo>
                  <a:lnTo>
                    <a:pt x="1626" y="1149"/>
                  </a:lnTo>
                  <a:lnTo>
                    <a:pt x="1617" y="1130"/>
                  </a:lnTo>
                  <a:lnTo>
                    <a:pt x="1610" y="1110"/>
                  </a:lnTo>
                  <a:lnTo>
                    <a:pt x="1602" y="1088"/>
                  </a:lnTo>
                  <a:lnTo>
                    <a:pt x="1598" y="1067"/>
                  </a:lnTo>
                  <a:lnTo>
                    <a:pt x="1595" y="1043"/>
                  </a:lnTo>
                  <a:lnTo>
                    <a:pt x="1595" y="1021"/>
                  </a:lnTo>
                  <a:lnTo>
                    <a:pt x="1595" y="1021"/>
                  </a:lnTo>
                  <a:lnTo>
                    <a:pt x="1595" y="997"/>
                  </a:lnTo>
                  <a:lnTo>
                    <a:pt x="1598" y="974"/>
                  </a:lnTo>
                  <a:lnTo>
                    <a:pt x="1602" y="952"/>
                  </a:lnTo>
                  <a:lnTo>
                    <a:pt x="1610" y="931"/>
                  </a:lnTo>
                  <a:lnTo>
                    <a:pt x="1617" y="912"/>
                  </a:lnTo>
                  <a:lnTo>
                    <a:pt x="1626" y="892"/>
                  </a:lnTo>
                  <a:lnTo>
                    <a:pt x="1637" y="874"/>
                  </a:lnTo>
                  <a:lnTo>
                    <a:pt x="1649" y="858"/>
                  </a:lnTo>
                  <a:lnTo>
                    <a:pt x="1662" y="843"/>
                  </a:lnTo>
                  <a:lnTo>
                    <a:pt x="1676" y="831"/>
                  </a:lnTo>
                  <a:lnTo>
                    <a:pt x="1690" y="819"/>
                  </a:lnTo>
                  <a:lnTo>
                    <a:pt x="1707" y="808"/>
                  </a:lnTo>
                  <a:lnTo>
                    <a:pt x="1723" y="801"/>
                  </a:lnTo>
                  <a:lnTo>
                    <a:pt x="1741" y="795"/>
                  </a:lnTo>
                  <a:lnTo>
                    <a:pt x="1759" y="792"/>
                  </a:lnTo>
                  <a:lnTo>
                    <a:pt x="1779" y="790"/>
                  </a:lnTo>
                  <a:lnTo>
                    <a:pt x="1779" y="79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635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bIns="36000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Aggregates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579434" y="4082965"/>
              <a:ext cx="1812480" cy="1508776"/>
            </a:xfrm>
            <a:custGeom>
              <a:avLst/>
              <a:gdLst>
                <a:gd name="T0" fmla="*/ 791 w 2377"/>
                <a:gd name="T1" fmla="*/ 179 h 1976"/>
                <a:gd name="T2" fmla="*/ 813 w 2377"/>
                <a:gd name="T3" fmla="*/ 131 h 1976"/>
                <a:gd name="T4" fmla="*/ 855 w 2377"/>
                <a:gd name="T5" fmla="*/ 89 h 1976"/>
                <a:gd name="T6" fmla="*/ 886 w 2377"/>
                <a:gd name="T7" fmla="*/ 70 h 1976"/>
                <a:gd name="T8" fmla="*/ 907 w 2377"/>
                <a:gd name="T9" fmla="*/ 43 h 1976"/>
                <a:gd name="T10" fmla="*/ 904 w 2377"/>
                <a:gd name="T11" fmla="*/ 19 h 1976"/>
                <a:gd name="T12" fmla="*/ 877 w 2377"/>
                <a:gd name="T13" fmla="*/ 3 h 1976"/>
                <a:gd name="T14" fmla="*/ 0 w 2377"/>
                <a:gd name="T15" fmla="*/ 1976 h 1976"/>
                <a:gd name="T16" fmla="*/ 1980 w 2377"/>
                <a:gd name="T17" fmla="*/ 1121 h 1976"/>
                <a:gd name="T18" fmla="*/ 1986 w 2377"/>
                <a:gd name="T19" fmla="*/ 1090 h 1976"/>
                <a:gd name="T20" fmla="*/ 2004 w 2377"/>
                <a:gd name="T21" fmla="*/ 1069 h 1976"/>
                <a:gd name="T22" fmla="*/ 2031 w 2377"/>
                <a:gd name="T23" fmla="*/ 1072 h 1976"/>
                <a:gd name="T24" fmla="*/ 2057 w 2377"/>
                <a:gd name="T25" fmla="*/ 1099 h 1976"/>
                <a:gd name="T26" fmla="*/ 2079 w 2377"/>
                <a:gd name="T27" fmla="*/ 1134 h 1976"/>
                <a:gd name="T28" fmla="*/ 2121 w 2377"/>
                <a:gd name="T29" fmla="*/ 1170 h 1976"/>
                <a:gd name="T30" fmla="*/ 2175 w 2377"/>
                <a:gd name="T31" fmla="*/ 1188 h 1976"/>
                <a:gd name="T32" fmla="*/ 2229 w 2377"/>
                <a:gd name="T33" fmla="*/ 1184 h 1976"/>
                <a:gd name="T34" fmla="*/ 2294 w 2377"/>
                <a:gd name="T35" fmla="*/ 1149 h 1976"/>
                <a:gd name="T36" fmla="*/ 2345 w 2377"/>
                <a:gd name="T37" fmla="*/ 1088 h 1976"/>
                <a:gd name="T38" fmla="*/ 2372 w 2377"/>
                <a:gd name="T39" fmla="*/ 1006 h 1976"/>
                <a:gd name="T40" fmla="*/ 2375 w 2377"/>
                <a:gd name="T41" fmla="*/ 936 h 1976"/>
                <a:gd name="T42" fmla="*/ 2354 w 2377"/>
                <a:gd name="T43" fmla="*/ 850 h 1976"/>
                <a:gd name="T44" fmla="*/ 2309 w 2377"/>
                <a:gd name="T45" fmla="*/ 783 h 1976"/>
                <a:gd name="T46" fmla="*/ 2247 w 2377"/>
                <a:gd name="T47" fmla="*/ 740 h 1976"/>
                <a:gd name="T48" fmla="*/ 2191 w 2377"/>
                <a:gd name="T49" fmla="*/ 729 h 1976"/>
                <a:gd name="T50" fmla="*/ 2133 w 2377"/>
                <a:gd name="T51" fmla="*/ 743 h 1976"/>
                <a:gd name="T52" fmla="*/ 2093 w 2377"/>
                <a:gd name="T53" fmla="*/ 770 h 1976"/>
                <a:gd name="T54" fmla="*/ 2063 w 2377"/>
                <a:gd name="T55" fmla="*/ 810 h 1976"/>
                <a:gd name="T56" fmla="*/ 2037 w 2377"/>
                <a:gd name="T57" fmla="*/ 843 h 1976"/>
                <a:gd name="T58" fmla="*/ 2010 w 2377"/>
                <a:gd name="T59" fmla="*/ 852 h 1976"/>
                <a:gd name="T60" fmla="*/ 1989 w 2377"/>
                <a:gd name="T61" fmla="*/ 837 h 1976"/>
                <a:gd name="T62" fmla="*/ 1980 w 2377"/>
                <a:gd name="T63" fmla="*/ 798 h 1976"/>
                <a:gd name="T64" fmla="*/ 1178 w 2377"/>
                <a:gd name="T65" fmla="*/ 0 h 1976"/>
                <a:gd name="T66" fmla="*/ 1146 w 2377"/>
                <a:gd name="T67" fmla="*/ 6 h 1976"/>
                <a:gd name="T68" fmla="*/ 1127 w 2377"/>
                <a:gd name="T69" fmla="*/ 25 h 1976"/>
                <a:gd name="T70" fmla="*/ 1128 w 2377"/>
                <a:gd name="T71" fmla="*/ 51 h 1976"/>
                <a:gd name="T72" fmla="*/ 1155 w 2377"/>
                <a:gd name="T73" fmla="*/ 76 h 1976"/>
                <a:gd name="T74" fmla="*/ 1191 w 2377"/>
                <a:gd name="T75" fmla="*/ 98 h 1976"/>
                <a:gd name="T76" fmla="*/ 1227 w 2377"/>
                <a:gd name="T77" fmla="*/ 142 h 1976"/>
                <a:gd name="T78" fmla="*/ 1245 w 2377"/>
                <a:gd name="T79" fmla="*/ 196 h 1976"/>
                <a:gd name="T80" fmla="*/ 1242 w 2377"/>
                <a:gd name="T81" fmla="*/ 248 h 1976"/>
                <a:gd name="T82" fmla="*/ 1206 w 2377"/>
                <a:gd name="T83" fmla="*/ 314 h 1976"/>
                <a:gd name="T84" fmla="*/ 1145 w 2377"/>
                <a:gd name="T85" fmla="*/ 365 h 1976"/>
                <a:gd name="T86" fmla="*/ 1063 w 2377"/>
                <a:gd name="T87" fmla="*/ 391 h 1976"/>
                <a:gd name="T88" fmla="*/ 994 w 2377"/>
                <a:gd name="T89" fmla="*/ 394 h 1976"/>
                <a:gd name="T90" fmla="*/ 907 w 2377"/>
                <a:gd name="T91" fmla="*/ 374 h 1976"/>
                <a:gd name="T92" fmla="*/ 840 w 2377"/>
                <a:gd name="T93" fmla="*/ 329 h 1976"/>
                <a:gd name="T94" fmla="*/ 798 w 2377"/>
                <a:gd name="T95" fmla="*/ 266 h 1976"/>
                <a:gd name="T96" fmla="*/ 788 w 2377"/>
                <a:gd name="T97" fmla="*/ 212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6">
                  <a:moveTo>
                    <a:pt x="788" y="212"/>
                  </a:moveTo>
                  <a:lnTo>
                    <a:pt x="788" y="212"/>
                  </a:lnTo>
                  <a:lnTo>
                    <a:pt x="788" y="196"/>
                  </a:lnTo>
                  <a:lnTo>
                    <a:pt x="791" y="179"/>
                  </a:lnTo>
                  <a:lnTo>
                    <a:pt x="795" y="166"/>
                  </a:lnTo>
                  <a:lnTo>
                    <a:pt x="800" y="152"/>
                  </a:lnTo>
                  <a:lnTo>
                    <a:pt x="806" y="142"/>
                  </a:lnTo>
                  <a:lnTo>
                    <a:pt x="813" y="131"/>
                  </a:lnTo>
                  <a:lnTo>
                    <a:pt x="821" y="121"/>
                  </a:lnTo>
                  <a:lnTo>
                    <a:pt x="828" y="113"/>
                  </a:lnTo>
                  <a:lnTo>
                    <a:pt x="843" y="98"/>
                  </a:lnTo>
                  <a:lnTo>
                    <a:pt x="855" y="89"/>
                  </a:lnTo>
                  <a:lnTo>
                    <a:pt x="868" y="82"/>
                  </a:lnTo>
                  <a:lnTo>
                    <a:pt x="868" y="82"/>
                  </a:lnTo>
                  <a:lnTo>
                    <a:pt x="877" y="76"/>
                  </a:lnTo>
                  <a:lnTo>
                    <a:pt x="886" y="70"/>
                  </a:lnTo>
                  <a:lnTo>
                    <a:pt x="894" y="64"/>
                  </a:lnTo>
                  <a:lnTo>
                    <a:pt x="900" y="57"/>
                  </a:lnTo>
                  <a:lnTo>
                    <a:pt x="904" y="51"/>
                  </a:lnTo>
                  <a:lnTo>
                    <a:pt x="907" y="43"/>
                  </a:lnTo>
                  <a:lnTo>
                    <a:pt x="909" y="37"/>
                  </a:lnTo>
                  <a:lnTo>
                    <a:pt x="909" y="31"/>
                  </a:lnTo>
                  <a:lnTo>
                    <a:pt x="907" y="25"/>
                  </a:lnTo>
                  <a:lnTo>
                    <a:pt x="904" y="19"/>
                  </a:lnTo>
                  <a:lnTo>
                    <a:pt x="900" y="13"/>
                  </a:lnTo>
                  <a:lnTo>
                    <a:pt x="894" y="9"/>
                  </a:lnTo>
                  <a:lnTo>
                    <a:pt x="886" y="6"/>
                  </a:lnTo>
                  <a:lnTo>
                    <a:pt x="877" y="3"/>
                  </a:lnTo>
                  <a:lnTo>
                    <a:pt x="867" y="1"/>
                  </a:lnTo>
                  <a:lnTo>
                    <a:pt x="856" y="0"/>
                  </a:lnTo>
                  <a:lnTo>
                    <a:pt x="0" y="0"/>
                  </a:lnTo>
                  <a:lnTo>
                    <a:pt x="0" y="1976"/>
                  </a:lnTo>
                  <a:lnTo>
                    <a:pt x="1979" y="1976"/>
                  </a:lnTo>
                  <a:lnTo>
                    <a:pt x="1979" y="1522"/>
                  </a:lnTo>
                  <a:lnTo>
                    <a:pt x="1980" y="1522"/>
                  </a:lnTo>
                  <a:lnTo>
                    <a:pt x="1980" y="1121"/>
                  </a:lnTo>
                  <a:lnTo>
                    <a:pt x="1980" y="1121"/>
                  </a:lnTo>
                  <a:lnTo>
                    <a:pt x="1982" y="1109"/>
                  </a:lnTo>
                  <a:lnTo>
                    <a:pt x="1983" y="1099"/>
                  </a:lnTo>
                  <a:lnTo>
                    <a:pt x="1986" y="1090"/>
                  </a:lnTo>
                  <a:lnTo>
                    <a:pt x="1989" y="1082"/>
                  </a:lnTo>
                  <a:lnTo>
                    <a:pt x="1994" y="1076"/>
                  </a:lnTo>
                  <a:lnTo>
                    <a:pt x="2000" y="1072"/>
                  </a:lnTo>
                  <a:lnTo>
                    <a:pt x="2004" y="1069"/>
                  </a:lnTo>
                  <a:lnTo>
                    <a:pt x="2010" y="1067"/>
                  </a:lnTo>
                  <a:lnTo>
                    <a:pt x="2018" y="1067"/>
                  </a:lnTo>
                  <a:lnTo>
                    <a:pt x="2024" y="1069"/>
                  </a:lnTo>
                  <a:lnTo>
                    <a:pt x="2031" y="1072"/>
                  </a:lnTo>
                  <a:lnTo>
                    <a:pt x="2037" y="1076"/>
                  </a:lnTo>
                  <a:lnTo>
                    <a:pt x="2045" y="1082"/>
                  </a:lnTo>
                  <a:lnTo>
                    <a:pt x="2051" y="1090"/>
                  </a:lnTo>
                  <a:lnTo>
                    <a:pt x="2057" y="1099"/>
                  </a:lnTo>
                  <a:lnTo>
                    <a:pt x="2063" y="1109"/>
                  </a:lnTo>
                  <a:lnTo>
                    <a:pt x="2063" y="1109"/>
                  </a:lnTo>
                  <a:lnTo>
                    <a:pt x="2070" y="1121"/>
                  </a:lnTo>
                  <a:lnTo>
                    <a:pt x="2079" y="1134"/>
                  </a:lnTo>
                  <a:lnTo>
                    <a:pt x="2093" y="1149"/>
                  </a:lnTo>
                  <a:lnTo>
                    <a:pt x="2102" y="1157"/>
                  </a:lnTo>
                  <a:lnTo>
                    <a:pt x="2111" y="1163"/>
                  </a:lnTo>
                  <a:lnTo>
                    <a:pt x="2121" y="1170"/>
                  </a:lnTo>
                  <a:lnTo>
                    <a:pt x="2133" y="1176"/>
                  </a:lnTo>
                  <a:lnTo>
                    <a:pt x="2146" y="1181"/>
                  </a:lnTo>
                  <a:lnTo>
                    <a:pt x="2160" y="1185"/>
                  </a:lnTo>
                  <a:lnTo>
                    <a:pt x="2175" y="1188"/>
                  </a:lnTo>
                  <a:lnTo>
                    <a:pt x="2191" y="1188"/>
                  </a:lnTo>
                  <a:lnTo>
                    <a:pt x="2191" y="1188"/>
                  </a:lnTo>
                  <a:lnTo>
                    <a:pt x="2211" y="1188"/>
                  </a:lnTo>
                  <a:lnTo>
                    <a:pt x="2229" y="1184"/>
                  </a:lnTo>
                  <a:lnTo>
                    <a:pt x="2247" y="1179"/>
                  </a:lnTo>
                  <a:lnTo>
                    <a:pt x="2263" y="1170"/>
                  </a:lnTo>
                  <a:lnTo>
                    <a:pt x="2279" y="1161"/>
                  </a:lnTo>
                  <a:lnTo>
                    <a:pt x="2294" y="1149"/>
                  </a:lnTo>
                  <a:lnTo>
                    <a:pt x="2309" y="1136"/>
                  </a:lnTo>
                  <a:lnTo>
                    <a:pt x="2321" y="1121"/>
                  </a:lnTo>
                  <a:lnTo>
                    <a:pt x="2333" y="1106"/>
                  </a:lnTo>
                  <a:lnTo>
                    <a:pt x="2345" y="1088"/>
                  </a:lnTo>
                  <a:lnTo>
                    <a:pt x="2354" y="1069"/>
                  </a:lnTo>
                  <a:lnTo>
                    <a:pt x="2362" y="1049"/>
                  </a:lnTo>
                  <a:lnTo>
                    <a:pt x="2368" y="1028"/>
                  </a:lnTo>
                  <a:lnTo>
                    <a:pt x="2372" y="1006"/>
                  </a:lnTo>
                  <a:lnTo>
                    <a:pt x="2375" y="983"/>
                  </a:lnTo>
                  <a:lnTo>
                    <a:pt x="2377" y="960"/>
                  </a:lnTo>
                  <a:lnTo>
                    <a:pt x="2377" y="960"/>
                  </a:lnTo>
                  <a:lnTo>
                    <a:pt x="2375" y="936"/>
                  </a:lnTo>
                  <a:lnTo>
                    <a:pt x="2372" y="913"/>
                  </a:lnTo>
                  <a:lnTo>
                    <a:pt x="2368" y="891"/>
                  </a:lnTo>
                  <a:lnTo>
                    <a:pt x="2362" y="870"/>
                  </a:lnTo>
                  <a:lnTo>
                    <a:pt x="2354" y="850"/>
                  </a:lnTo>
                  <a:lnTo>
                    <a:pt x="2345" y="831"/>
                  </a:lnTo>
                  <a:lnTo>
                    <a:pt x="2333" y="813"/>
                  </a:lnTo>
                  <a:lnTo>
                    <a:pt x="2321" y="797"/>
                  </a:lnTo>
                  <a:lnTo>
                    <a:pt x="2309" y="783"/>
                  </a:lnTo>
                  <a:lnTo>
                    <a:pt x="2294" y="770"/>
                  </a:lnTo>
                  <a:lnTo>
                    <a:pt x="2279" y="758"/>
                  </a:lnTo>
                  <a:lnTo>
                    <a:pt x="2263" y="749"/>
                  </a:lnTo>
                  <a:lnTo>
                    <a:pt x="2247" y="740"/>
                  </a:lnTo>
                  <a:lnTo>
                    <a:pt x="2229" y="735"/>
                  </a:lnTo>
                  <a:lnTo>
                    <a:pt x="2211" y="731"/>
                  </a:lnTo>
                  <a:lnTo>
                    <a:pt x="2191" y="729"/>
                  </a:lnTo>
                  <a:lnTo>
                    <a:pt x="2191" y="729"/>
                  </a:lnTo>
                  <a:lnTo>
                    <a:pt x="2175" y="731"/>
                  </a:lnTo>
                  <a:lnTo>
                    <a:pt x="2160" y="734"/>
                  </a:lnTo>
                  <a:lnTo>
                    <a:pt x="2146" y="737"/>
                  </a:lnTo>
                  <a:lnTo>
                    <a:pt x="2133" y="743"/>
                  </a:lnTo>
                  <a:lnTo>
                    <a:pt x="2121" y="749"/>
                  </a:lnTo>
                  <a:lnTo>
                    <a:pt x="2111" y="755"/>
                  </a:lnTo>
                  <a:lnTo>
                    <a:pt x="2102" y="762"/>
                  </a:lnTo>
                  <a:lnTo>
                    <a:pt x="2093" y="770"/>
                  </a:lnTo>
                  <a:lnTo>
                    <a:pt x="2079" y="785"/>
                  </a:lnTo>
                  <a:lnTo>
                    <a:pt x="2070" y="798"/>
                  </a:lnTo>
                  <a:lnTo>
                    <a:pt x="2063" y="810"/>
                  </a:lnTo>
                  <a:lnTo>
                    <a:pt x="2063" y="810"/>
                  </a:lnTo>
                  <a:lnTo>
                    <a:pt x="2057" y="820"/>
                  </a:lnTo>
                  <a:lnTo>
                    <a:pt x="2051" y="829"/>
                  </a:lnTo>
                  <a:lnTo>
                    <a:pt x="2045" y="837"/>
                  </a:lnTo>
                  <a:lnTo>
                    <a:pt x="2037" y="843"/>
                  </a:lnTo>
                  <a:lnTo>
                    <a:pt x="2031" y="847"/>
                  </a:lnTo>
                  <a:lnTo>
                    <a:pt x="2024" y="850"/>
                  </a:lnTo>
                  <a:lnTo>
                    <a:pt x="2018" y="852"/>
                  </a:lnTo>
                  <a:lnTo>
                    <a:pt x="2010" y="852"/>
                  </a:lnTo>
                  <a:lnTo>
                    <a:pt x="2004" y="850"/>
                  </a:lnTo>
                  <a:lnTo>
                    <a:pt x="2000" y="847"/>
                  </a:lnTo>
                  <a:lnTo>
                    <a:pt x="1994" y="843"/>
                  </a:lnTo>
                  <a:lnTo>
                    <a:pt x="1989" y="837"/>
                  </a:lnTo>
                  <a:lnTo>
                    <a:pt x="1986" y="829"/>
                  </a:lnTo>
                  <a:lnTo>
                    <a:pt x="1983" y="820"/>
                  </a:lnTo>
                  <a:lnTo>
                    <a:pt x="1982" y="810"/>
                  </a:lnTo>
                  <a:lnTo>
                    <a:pt x="1980" y="798"/>
                  </a:lnTo>
                  <a:lnTo>
                    <a:pt x="1980" y="547"/>
                  </a:lnTo>
                  <a:lnTo>
                    <a:pt x="1979" y="547"/>
                  </a:lnTo>
                  <a:lnTo>
                    <a:pt x="1979" y="0"/>
                  </a:lnTo>
                  <a:lnTo>
                    <a:pt x="1178" y="0"/>
                  </a:lnTo>
                  <a:lnTo>
                    <a:pt x="1178" y="0"/>
                  </a:lnTo>
                  <a:lnTo>
                    <a:pt x="1166" y="1"/>
                  </a:lnTo>
                  <a:lnTo>
                    <a:pt x="1155" y="3"/>
                  </a:lnTo>
                  <a:lnTo>
                    <a:pt x="1146" y="6"/>
                  </a:lnTo>
                  <a:lnTo>
                    <a:pt x="1140" y="9"/>
                  </a:lnTo>
                  <a:lnTo>
                    <a:pt x="1134" y="13"/>
                  </a:lnTo>
                  <a:lnTo>
                    <a:pt x="1130" y="19"/>
                  </a:lnTo>
                  <a:lnTo>
                    <a:pt x="1127" y="25"/>
                  </a:lnTo>
                  <a:lnTo>
                    <a:pt x="1125" y="31"/>
                  </a:lnTo>
                  <a:lnTo>
                    <a:pt x="1125" y="37"/>
                  </a:lnTo>
                  <a:lnTo>
                    <a:pt x="1125" y="43"/>
                  </a:lnTo>
                  <a:lnTo>
                    <a:pt x="1128" y="51"/>
                  </a:lnTo>
                  <a:lnTo>
                    <a:pt x="1133" y="57"/>
                  </a:lnTo>
                  <a:lnTo>
                    <a:pt x="1139" y="64"/>
                  </a:lnTo>
                  <a:lnTo>
                    <a:pt x="1146" y="70"/>
                  </a:lnTo>
                  <a:lnTo>
                    <a:pt x="1155" y="76"/>
                  </a:lnTo>
                  <a:lnTo>
                    <a:pt x="1166" y="82"/>
                  </a:lnTo>
                  <a:lnTo>
                    <a:pt x="1166" y="82"/>
                  </a:lnTo>
                  <a:lnTo>
                    <a:pt x="1178" y="89"/>
                  </a:lnTo>
                  <a:lnTo>
                    <a:pt x="1191" y="98"/>
                  </a:lnTo>
                  <a:lnTo>
                    <a:pt x="1206" y="113"/>
                  </a:lnTo>
                  <a:lnTo>
                    <a:pt x="1214" y="121"/>
                  </a:lnTo>
                  <a:lnTo>
                    <a:pt x="1221" y="131"/>
                  </a:lnTo>
                  <a:lnTo>
                    <a:pt x="1227" y="142"/>
                  </a:lnTo>
                  <a:lnTo>
                    <a:pt x="1233" y="152"/>
                  </a:lnTo>
                  <a:lnTo>
                    <a:pt x="1239" y="166"/>
                  </a:lnTo>
                  <a:lnTo>
                    <a:pt x="1242" y="179"/>
                  </a:lnTo>
                  <a:lnTo>
                    <a:pt x="1245" y="196"/>
                  </a:lnTo>
                  <a:lnTo>
                    <a:pt x="1247" y="212"/>
                  </a:lnTo>
                  <a:lnTo>
                    <a:pt x="1247" y="212"/>
                  </a:lnTo>
                  <a:lnTo>
                    <a:pt x="1245" y="230"/>
                  </a:lnTo>
                  <a:lnTo>
                    <a:pt x="1242" y="248"/>
                  </a:lnTo>
                  <a:lnTo>
                    <a:pt x="1236" y="266"/>
                  </a:lnTo>
                  <a:lnTo>
                    <a:pt x="1229" y="282"/>
                  </a:lnTo>
                  <a:lnTo>
                    <a:pt x="1218" y="299"/>
                  </a:lnTo>
                  <a:lnTo>
                    <a:pt x="1206" y="314"/>
                  </a:lnTo>
                  <a:lnTo>
                    <a:pt x="1194" y="329"/>
                  </a:lnTo>
                  <a:lnTo>
                    <a:pt x="1179" y="342"/>
                  </a:lnTo>
                  <a:lnTo>
                    <a:pt x="1163" y="354"/>
                  </a:lnTo>
                  <a:lnTo>
                    <a:pt x="1145" y="365"/>
                  </a:lnTo>
                  <a:lnTo>
                    <a:pt x="1125" y="374"/>
                  </a:lnTo>
                  <a:lnTo>
                    <a:pt x="1106" y="381"/>
                  </a:lnTo>
                  <a:lnTo>
                    <a:pt x="1085" y="387"/>
                  </a:lnTo>
                  <a:lnTo>
                    <a:pt x="1063" y="391"/>
                  </a:lnTo>
                  <a:lnTo>
                    <a:pt x="1040" y="394"/>
                  </a:lnTo>
                  <a:lnTo>
                    <a:pt x="1016" y="396"/>
                  </a:lnTo>
                  <a:lnTo>
                    <a:pt x="1016" y="396"/>
                  </a:lnTo>
                  <a:lnTo>
                    <a:pt x="994" y="394"/>
                  </a:lnTo>
                  <a:lnTo>
                    <a:pt x="970" y="391"/>
                  </a:lnTo>
                  <a:lnTo>
                    <a:pt x="949" y="387"/>
                  </a:lnTo>
                  <a:lnTo>
                    <a:pt x="928" y="381"/>
                  </a:lnTo>
                  <a:lnTo>
                    <a:pt x="907" y="374"/>
                  </a:lnTo>
                  <a:lnTo>
                    <a:pt x="888" y="365"/>
                  </a:lnTo>
                  <a:lnTo>
                    <a:pt x="871" y="354"/>
                  </a:lnTo>
                  <a:lnTo>
                    <a:pt x="855" y="342"/>
                  </a:lnTo>
                  <a:lnTo>
                    <a:pt x="840" y="329"/>
                  </a:lnTo>
                  <a:lnTo>
                    <a:pt x="827" y="314"/>
                  </a:lnTo>
                  <a:lnTo>
                    <a:pt x="815" y="299"/>
                  </a:lnTo>
                  <a:lnTo>
                    <a:pt x="806" y="282"/>
                  </a:lnTo>
                  <a:lnTo>
                    <a:pt x="798" y="266"/>
                  </a:lnTo>
                  <a:lnTo>
                    <a:pt x="792" y="248"/>
                  </a:lnTo>
                  <a:lnTo>
                    <a:pt x="789" y="230"/>
                  </a:lnTo>
                  <a:lnTo>
                    <a:pt x="788" y="212"/>
                  </a:lnTo>
                  <a:lnTo>
                    <a:pt x="788" y="212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w="635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rIns="32400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Nappies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088563" y="3779379"/>
              <a:ext cx="1809430" cy="1810835"/>
            </a:xfrm>
            <a:custGeom>
              <a:avLst/>
              <a:gdLst>
                <a:gd name="T0" fmla="*/ 2145 w 2376"/>
                <a:gd name="T1" fmla="*/ 1136 h 2374"/>
                <a:gd name="T2" fmla="*/ 2092 w 2376"/>
                <a:gd name="T3" fmla="*/ 1169 h 2374"/>
                <a:gd name="T4" fmla="*/ 2056 w 2376"/>
                <a:gd name="T5" fmla="*/ 1218 h 2374"/>
                <a:gd name="T6" fmla="*/ 2023 w 2376"/>
                <a:gd name="T7" fmla="*/ 1248 h 2374"/>
                <a:gd name="T8" fmla="*/ 1993 w 2376"/>
                <a:gd name="T9" fmla="*/ 1241 h 2374"/>
                <a:gd name="T10" fmla="*/ 1979 w 2376"/>
                <a:gd name="T11" fmla="*/ 1198 h 2374"/>
                <a:gd name="T12" fmla="*/ 1102 w 2376"/>
                <a:gd name="T13" fmla="*/ 393 h 2374"/>
                <a:gd name="T14" fmla="*/ 1072 w 2376"/>
                <a:gd name="T15" fmla="*/ 371 h 2374"/>
                <a:gd name="T16" fmla="*/ 1080 w 2376"/>
                <a:gd name="T17" fmla="*/ 338 h 2374"/>
                <a:gd name="T18" fmla="*/ 1113 w 2376"/>
                <a:gd name="T19" fmla="*/ 314 h 2374"/>
                <a:gd name="T20" fmla="*/ 1168 w 2376"/>
                <a:gd name="T21" fmla="*/ 265 h 2374"/>
                <a:gd name="T22" fmla="*/ 1192 w 2376"/>
                <a:gd name="T23" fmla="*/ 200 h 2374"/>
                <a:gd name="T24" fmla="*/ 1183 w 2376"/>
                <a:gd name="T25" fmla="*/ 130 h 2374"/>
                <a:gd name="T26" fmla="*/ 1126 w 2376"/>
                <a:gd name="T27" fmla="*/ 54 h 2374"/>
                <a:gd name="T28" fmla="*/ 1032 w 2376"/>
                <a:gd name="T29" fmla="*/ 9 h 2374"/>
                <a:gd name="T30" fmla="*/ 939 w 2376"/>
                <a:gd name="T31" fmla="*/ 2 h 2374"/>
                <a:gd name="T32" fmla="*/ 835 w 2376"/>
                <a:gd name="T33" fmla="*/ 32 h 2374"/>
                <a:gd name="T34" fmla="*/ 761 w 2376"/>
                <a:gd name="T35" fmla="*/ 97 h 2374"/>
                <a:gd name="T36" fmla="*/ 734 w 2376"/>
                <a:gd name="T37" fmla="*/ 184 h 2374"/>
                <a:gd name="T38" fmla="*/ 746 w 2376"/>
                <a:gd name="T39" fmla="*/ 242 h 2374"/>
                <a:gd name="T40" fmla="*/ 788 w 2376"/>
                <a:gd name="T41" fmla="*/ 296 h 2374"/>
                <a:gd name="T42" fmla="*/ 833 w 2376"/>
                <a:gd name="T43" fmla="*/ 326 h 2374"/>
                <a:gd name="T44" fmla="*/ 855 w 2376"/>
                <a:gd name="T45" fmla="*/ 359 h 2374"/>
                <a:gd name="T46" fmla="*/ 840 w 2376"/>
                <a:gd name="T47" fmla="*/ 386 h 2374"/>
                <a:gd name="T48" fmla="*/ 0 w 2376"/>
                <a:gd name="T49" fmla="*/ 395 h 2374"/>
                <a:gd name="T50" fmla="*/ 24 w 2376"/>
                <a:gd name="T51" fmla="*/ 1250 h 2374"/>
                <a:gd name="T52" fmla="*/ 72 w 2376"/>
                <a:gd name="T53" fmla="*/ 1208 h 2374"/>
                <a:gd name="T54" fmla="*/ 111 w 2376"/>
                <a:gd name="T55" fmla="*/ 1160 h 2374"/>
                <a:gd name="T56" fmla="*/ 169 w 2376"/>
                <a:gd name="T57" fmla="*/ 1132 h 2374"/>
                <a:gd name="T58" fmla="*/ 238 w 2376"/>
                <a:gd name="T59" fmla="*/ 1133 h 2374"/>
                <a:gd name="T60" fmla="*/ 319 w 2376"/>
                <a:gd name="T61" fmla="*/ 1181 h 2374"/>
                <a:gd name="T62" fmla="*/ 371 w 2376"/>
                <a:gd name="T63" fmla="*/ 1268 h 2374"/>
                <a:gd name="T64" fmla="*/ 386 w 2376"/>
                <a:gd name="T65" fmla="*/ 1358 h 2374"/>
                <a:gd name="T66" fmla="*/ 364 w 2376"/>
                <a:gd name="T67" fmla="*/ 1467 h 2374"/>
                <a:gd name="T68" fmla="*/ 304 w 2376"/>
                <a:gd name="T69" fmla="*/ 1547 h 2374"/>
                <a:gd name="T70" fmla="*/ 220 w 2376"/>
                <a:gd name="T71" fmla="*/ 1586 h 2374"/>
                <a:gd name="T72" fmla="*/ 156 w 2376"/>
                <a:gd name="T73" fmla="*/ 1579 h 2374"/>
                <a:gd name="T74" fmla="*/ 102 w 2376"/>
                <a:gd name="T75" fmla="*/ 1547 h 2374"/>
                <a:gd name="T76" fmla="*/ 63 w 2376"/>
                <a:gd name="T77" fmla="*/ 1492 h 2374"/>
                <a:gd name="T78" fmla="*/ 15 w 2376"/>
                <a:gd name="T79" fmla="*/ 1467 h 2374"/>
                <a:gd name="T80" fmla="*/ 1979 w 2376"/>
                <a:gd name="T81" fmla="*/ 1519 h 2374"/>
                <a:gd name="T82" fmla="*/ 1988 w 2376"/>
                <a:gd name="T83" fmla="*/ 1482 h 2374"/>
                <a:gd name="T84" fmla="*/ 2017 w 2376"/>
                <a:gd name="T85" fmla="*/ 1467 h 2374"/>
                <a:gd name="T86" fmla="*/ 2050 w 2376"/>
                <a:gd name="T87" fmla="*/ 1488 h 2374"/>
                <a:gd name="T88" fmla="*/ 2078 w 2376"/>
                <a:gd name="T89" fmla="*/ 1532 h 2374"/>
                <a:gd name="T90" fmla="*/ 2132 w 2376"/>
                <a:gd name="T91" fmla="*/ 1574 h 2374"/>
                <a:gd name="T92" fmla="*/ 2190 w 2376"/>
                <a:gd name="T93" fmla="*/ 1588 h 2374"/>
                <a:gd name="T94" fmla="*/ 2278 w 2376"/>
                <a:gd name="T95" fmla="*/ 1559 h 2374"/>
                <a:gd name="T96" fmla="*/ 2344 w 2376"/>
                <a:gd name="T97" fmla="*/ 1486 h 2374"/>
                <a:gd name="T98" fmla="*/ 2374 w 2376"/>
                <a:gd name="T99" fmla="*/ 1381 h 2374"/>
                <a:gd name="T100" fmla="*/ 2367 w 2376"/>
                <a:gd name="T101" fmla="*/ 1290 h 2374"/>
                <a:gd name="T102" fmla="*/ 2322 w 2376"/>
                <a:gd name="T103" fmla="*/ 1196 h 2374"/>
                <a:gd name="T104" fmla="*/ 2246 w 2376"/>
                <a:gd name="T105" fmla="*/ 1139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6" h="2374">
                  <a:moveTo>
                    <a:pt x="2190" y="1129"/>
                  </a:moveTo>
                  <a:lnTo>
                    <a:pt x="2190" y="1129"/>
                  </a:lnTo>
                  <a:lnTo>
                    <a:pt x="2174" y="1129"/>
                  </a:lnTo>
                  <a:lnTo>
                    <a:pt x="2159" y="1132"/>
                  </a:lnTo>
                  <a:lnTo>
                    <a:pt x="2145" y="1136"/>
                  </a:lnTo>
                  <a:lnTo>
                    <a:pt x="2132" y="1141"/>
                  </a:lnTo>
                  <a:lnTo>
                    <a:pt x="2121" y="1147"/>
                  </a:lnTo>
                  <a:lnTo>
                    <a:pt x="2110" y="1154"/>
                  </a:lnTo>
                  <a:lnTo>
                    <a:pt x="2101" y="1162"/>
                  </a:lnTo>
                  <a:lnTo>
                    <a:pt x="2092" y="1169"/>
                  </a:lnTo>
                  <a:lnTo>
                    <a:pt x="2078" y="1184"/>
                  </a:lnTo>
                  <a:lnTo>
                    <a:pt x="2069" y="1196"/>
                  </a:lnTo>
                  <a:lnTo>
                    <a:pt x="2062" y="1210"/>
                  </a:lnTo>
                  <a:lnTo>
                    <a:pt x="2062" y="1210"/>
                  </a:lnTo>
                  <a:lnTo>
                    <a:pt x="2056" y="1218"/>
                  </a:lnTo>
                  <a:lnTo>
                    <a:pt x="2050" y="1227"/>
                  </a:lnTo>
                  <a:lnTo>
                    <a:pt x="2044" y="1235"/>
                  </a:lnTo>
                  <a:lnTo>
                    <a:pt x="2036" y="1241"/>
                  </a:lnTo>
                  <a:lnTo>
                    <a:pt x="2030" y="1245"/>
                  </a:lnTo>
                  <a:lnTo>
                    <a:pt x="2023" y="1248"/>
                  </a:lnTo>
                  <a:lnTo>
                    <a:pt x="2017" y="1250"/>
                  </a:lnTo>
                  <a:lnTo>
                    <a:pt x="2009" y="1250"/>
                  </a:lnTo>
                  <a:lnTo>
                    <a:pt x="2003" y="1248"/>
                  </a:lnTo>
                  <a:lnTo>
                    <a:pt x="1999" y="1245"/>
                  </a:lnTo>
                  <a:lnTo>
                    <a:pt x="1993" y="1241"/>
                  </a:lnTo>
                  <a:lnTo>
                    <a:pt x="1988" y="1235"/>
                  </a:lnTo>
                  <a:lnTo>
                    <a:pt x="1985" y="1227"/>
                  </a:lnTo>
                  <a:lnTo>
                    <a:pt x="1982" y="1218"/>
                  </a:lnTo>
                  <a:lnTo>
                    <a:pt x="1981" y="1208"/>
                  </a:lnTo>
                  <a:lnTo>
                    <a:pt x="1979" y="1198"/>
                  </a:lnTo>
                  <a:lnTo>
                    <a:pt x="1979" y="395"/>
                  </a:lnTo>
                  <a:lnTo>
                    <a:pt x="1125" y="395"/>
                  </a:lnTo>
                  <a:lnTo>
                    <a:pt x="1125" y="395"/>
                  </a:lnTo>
                  <a:lnTo>
                    <a:pt x="1113" y="395"/>
                  </a:lnTo>
                  <a:lnTo>
                    <a:pt x="1102" y="393"/>
                  </a:lnTo>
                  <a:lnTo>
                    <a:pt x="1093" y="390"/>
                  </a:lnTo>
                  <a:lnTo>
                    <a:pt x="1086" y="386"/>
                  </a:lnTo>
                  <a:lnTo>
                    <a:pt x="1080" y="381"/>
                  </a:lnTo>
                  <a:lnTo>
                    <a:pt x="1075" y="377"/>
                  </a:lnTo>
                  <a:lnTo>
                    <a:pt x="1072" y="371"/>
                  </a:lnTo>
                  <a:lnTo>
                    <a:pt x="1071" y="365"/>
                  </a:lnTo>
                  <a:lnTo>
                    <a:pt x="1071" y="359"/>
                  </a:lnTo>
                  <a:lnTo>
                    <a:pt x="1072" y="351"/>
                  </a:lnTo>
                  <a:lnTo>
                    <a:pt x="1075" y="345"/>
                  </a:lnTo>
                  <a:lnTo>
                    <a:pt x="1080" y="338"/>
                  </a:lnTo>
                  <a:lnTo>
                    <a:pt x="1086" y="332"/>
                  </a:lnTo>
                  <a:lnTo>
                    <a:pt x="1093" y="326"/>
                  </a:lnTo>
                  <a:lnTo>
                    <a:pt x="1102" y="319"/>
                  </a:lnTo>
                  <a:lnTo>
                    <a:pt x="1113" y="314"/>
                  </a:lnTo>
                  <a:lnTo>
                    <a:pt x="1113" y="314"/>
                  </a:lnTo>
                  <a:lnTo>
                    <a:pt x="1125" y="307"/>
                  </a:lnTo>
                  <a:lnTo>
                    <a:pt x="1138" y="296"/>
                  </a:lnTo>
                  <a:lnTo>
                    <a:pt x="1153" y="283"/>
                  </a:lnTo>
                  <a:lnTo>
                    <a:pt x="1160" y="275"/>
                  </a:lnTo>
                  <a:lnTo>
                    <a:pt x="1168" y="265"/>
                  </a:lnTo>
                  <a:lnTo>
                    <a:pt x="1174" y="254"/>
                  </a:lnTo>
                  <a:lnTo>
                    <a:pt x="1180" y="242"/>
                  </a:lnTo>
                  <a:lnTo>
                    <a:pt x="1186" y="230"/>
                  </a:lnTo>
                  <a:lnTo>
                    <a:pt x="1189" y="215"/>
                  </a:lnTo>
                  <a:lnTo>
                    <a:pt x="1192" y="200"/>
                  </a:lnTo>
                  <a:lnTo>
                    <a:pt x="1193" y="184"/>
                  </a:lnTo>
                  <a:lnTo>
                    <a:pt x="1193" y="184"/>
                  </a:lnTo>
                  <a:lnTo>
                    <a:pt x="1192" y="166"/>
                  </a:lnTo>
                  <a:lnTo>
                    <a:pt x="1187" y="147"/>
                  </a:lnTo>
                  <a:lnTo>
                    <a:pt x="1183" y="130"/>
                  </a:lnTo>
                  <a:lnTo>
                    <a:pt x="1174" y="112"/>
                  </a:lnTo>
                  <a:lnTo>
                    <a:pt x="1165" y="97"/>
                  </a:lnTo>
                  <a:lnTo>
                    <a:pt x="1153" y="81"/>
                  </a:lnTo>
                  <a:lnTo>
                    <a:pt x="1141" y="67"/>
                  </a:lnTo>
                  <a:lnTo>
                    <a:pt x="1126" y="54"/>
                  </a:lnTo>
                  <a:lnTo>
                    <a:pt x="1110" y="42"/>
                  </a:lnTo>
                  <a:lnTo>
                    <a:pt x="1092" y="32"/>
                  </a:lnTo>
                  <a:lnTo>
                    <a:pt x="1072" y="23"/>
                  </a:lnTo>
                  <a:lnTo>
                    <a:pt x="1053" y="15"/>
                  </a:lnTo>
                  <a:lnTo>
                    <a:pt x="1032" y="9"/>
                  </a:lnTo>
                  <a:lnTo>
                    <a:pt x="1009" y="3"/>
                  </a:lnTo>
                  <a:lnTo>
                    <a:pt x="987" y="2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2"/>
                  </a:lnTo>
                  <a:lnTo>
                    <a:pt x="917" y="3"/>
                  </a:lnTo>
                  <a:lnTo>
                    <a:pt x="894" y="9"/>
                  </a:lnTo>
                  <a:lnTo>
                    <a:pt x="873" y="15"/>
                  </a:lnTo>
                  <a:lnTo>
                    <a:pt x="854" y="23"/>
                  </a:lnTo>
                  <a:lnTo>
                    <a:pt x="835" y="32"/>
                  </a:lnTo>
                  <a:lnTo>
                    <a:pt x="817" y="42"/>
                  </a:lnTo>
                  <a:lnTo>
                    <a:pt x="802" y="54"/>
                  </a:lnTo>
                  <a:lnTo>
                    <a:pt x="787" y="67"/>
                  </a:lnTo>
                  <a:lnTo>
                    <a:pt x="773" y="81"/>
                  </a:lnTo>
                  <a:lnTo>
                    <a:pt x="761" y="97"/>
                  </a:lnTo>
                  <a:lnTo>
                    <a:pt x="752" y="112"/>
                  </a:lnTo>
                  <a:lnTo>
                    <a:pt x="745" y="130"/>
                  </a:lnTo>
                  <a:lnTo>
                    <a:pt x="739" y="147"/>
                  </a:lnTo>
                  <a:lnTo>
                    <a:pt x="734" y="166"/>
                  </a:lnTo>
                  <a:lnTo>
                    <a:pt x="734" y="184"/>
                  </a:lnTo>
                  <a:lnTo>
                    <a:pt x="734" y="184"/>
                  </a:lnTo>
                  <a:lnTo>
                    <a:pt x="734" y="200"/>
                  </a:lnTo>
                  <a:lnTo>
                    <a:pt x="737" y="215"/>
                  </a:lnTo>
                  <a:lnTo>
                    <a:pt x="742" y="230"/>
                  </a:lnTo>
                  <a:lnTo>
                    <a:pt x="746" y="242"/>
                  </a:lnTo>
                  <a:lnTo>
                    <a:pt x="752" y="254"/>
                  </a:lnTo>
                  <a:lnTo>
                    <a:pt x="760" y="265"/>
                  </a:lnTo>
                  <a:lnTo>
                    <a:pt x="766" y="275"/>
                  </a:lnTo>
                  <a:lnTo>
                    <a:pt x="775" y="283"/>
                  </a:lnTo>
                  <a:lnTo>
                    <a:pt x="788" y="296"/>
                  </a:lnTo>
                  <a:lnTo>
                    <a:pt x="802" y="307"/>
                  </a:lnTo>
                  <a:lnTo>
                    <a:pt x="814" y="314"/>
                  </a:lnTo>
                  <a:lnTo>
                    <a:pt x="814" y="314"/>
                  </a:lnTo>
                  <a:lnTo>
                    <a:pt x="824" y="319"/>
                  </a:lnTo>
                  <a:lnTo>
                    <a:pt x="833" y="326"/>
                  </a:lnTo>
                  <a:lnTo>
                    <a:pt x="840" y="332"/>
                  </a:lnTo>
                  <a:lnTo>
                    <a:pt x="846" y="338"/>
                  </a:lnTo>
                  <a:lnTo>
                    <a:pt x="851" y="345"/>
                  </a:lnTo>
                  <a:lnTo>
                    <a:pt x="854" y="351"/>
                  </a:lnTo>
                  <a:lnTo>
                    <a:pt x="855" y="359"/>
                  </a:lnTo>
                  <a:lnTo>
                    <a:pt x="855" y="365"/>
                  </a:lnTo>
                  <a:lnTo>
                    <a:pt x="854" y="371"/>
                  </a:lnTo>
                  <a:lnTo>
                    <a:pt x="851" y="377"/>
                  </a:lnTo>
                  <a:lnTo>
                    <a:pt x="846" y="381"/>
                  </a:lnTo>
                  <a:lnTo>
                    <a:pt x="840" y="386"/>
                  </a:lnTo>
                  <a:lnTo>
                    <a:pt x="833" y="390"/>
                  </a:lnTo>
                  <a:lnTo>
                    <a:pt x="824" y="393"/>
                  </a:lnTo>
                  <a:lnTo>
                    <a:pt x="814" y="395"/>
                  </a:lnTo>
                  <a:lnTo>
                    <a:pt x="802" y="395"/>
                  </a:lnTo>
                  <a:lnTo>
                    <a:pt x="0" y="395"/>
                  </a:lnTo>
                  <a:lnTo>
                    <a:pt x="0" y="1236"/>
                  </a:lnTo>
                  <a:lnTo>
                    <a:pt x="0" y="1236"/>
                  </a:lnTo>
                  <a:lnTo>
                    <a:pt x="8" y="1244"/>
                  </a:lnTo>
                  <a:lnTo>
                    <a:pt x="15" y="1248"/>
                  </a:lnTo>
                  <a:lnTo>
                    <a:pt x="24" y="1250"/>
                  </a:lnTo>
                  <a:lnTo>
                    <a:pt x="35" y="1247"/>
                  </a:lnTo>
                  <a:lnTo>
                    <a:pt x="45" y="1242"/>
                  </a:lnTo>
                  <a:lnTo>
                    <a:pt x="54" y="1235"/>
                  </a:lnTo>
                  <a:lnTo>
                    <a:pt x="63" y="1223"/>
                  </a:lnTo>
                  <a:lnTo>
                    <a:pt x="72" y="1208"/>
                  </a:lnTo>
                  <a:lnTo>
                    <a:pt x="72" y="1208"/>
                  </a:lnTo>
                  <a:lnTo>
                    <a:pt x="80" y="1196"/>
                  </a:lnTo>
                  <a:lnTo>
                    <a:pt x="89" y="1183"/>
                  </a:lnTo>
                  <a:lnTo>
                    <a:pt x="102" y="1168"/>
                  </a:lnTo>
                  <a:lnTo>
                    <a:pt x="111" y="1160"/>
                  </a:lnTo>
                  <a:lnTo>
                    <a:pt x="120" y="1153"/>
                  </a:lnTo>
                  <a:lnTo>
                    <a:pt x="130" y="1147"/>
                  </a:lnTo>
                  <a:lnTo>
                    <a:pt x="142" y="1141"/>
                  </a:lnTo>
                  <a:lnTo>
                    <a:pt x="156" y="1135"/>
                  </a:lnTo>
                  <a:lnTo>
                    <a:pt x="169" y="1132"/>
                  </a:lnTo>
                  <a:lnTo>
                    <a:pt x="184" y="1129"/>
                  </a:lnTo>
                  <a:lnTo>
                    <a:pt x="201" y="1127"/>
                  </a:lnTo>
                  <a:lnTo>
                    <a:pt x="201" y="1127"/>
                  </a:lnTo>
                  <a:lnTo>
                    <a:pt x="220" y="1129"/>
                  </a:lnTo>
                  <a:lnTo>
                    <a:pt x="238" y="1133"/>
                  </a:lnTo>
                  <a:lnTo>
                    <a:pt x="256" y="1138"/>
                  </a:lnTo>
                  <a:lnTo>
                    <a:pt x="272" y="1147"/>
                  </a:lnTo>
                  <a:lnTo>
                    <a:pt x="289" y="1156"/>
                  </a:lnTo>
                  <a:lnTo>
                    <a:pt x="304" y="1168"/>
                  </a:lnTo>
                  <a:lnTo>
                    <a:pt x="319" y="1181"/>
                  </a:lnTo>
                  <a:lnTo>
                    <a:pt x="331" y="1195"/>
                  </a:lnTo>
                  <a:lnTo>
                    <a:pt x="343" y="1211"/>
                  </a:lnTo>
                  <a:lnTo>
                    <a:pt x="353" y="1229"/>
                  </a:lnTo>
                  <a:lnTo>
                    <a:pt x="364" y="1248"/>
                  </a:lnTo>
                  <a:lnTo>
                    <a:pt x="371" y="1268"/>
                  </a:lnTo>
                  <a:lnTo>
                    <a:pt x="377" y="1289"/>
                  </a:lnTo>
                  <a:lnTo>
                    <a:pt x="382" y="1311"/>
                  </a:lnTo>
                  <a:lnTo>
                    <a:pt x="385" y="1334"/>
                  </a:lnTo>
                  <a:lnTo>
                    <a:pt x="386" y="1358"/>
                  </a:lnTo>
                  <a:lnTo>
                    <a:pt x="386" y="1358"/>
                  </a:lnTo>
                  <a:lnTo>
                    <a:pt x="385" y="1381"/>
                  </a:lnTo>
                  <a:lnTo>
                    <a:pt x="382" y="1404"/>
                  </a:lnTo>
                  <a:lnTo>
                    <a:pt x="377" y="1426"/>
                  </a:lnTo>
                  <a:lnTo>
                    <a:pt x="371" y="1447"/>
                  </a:lnTo>
                  <a:lnTo>
                    <a:pt x="364" y="1467"/>
                  </a:lnTo>
                  <a:lnTo>
                    <a:pt x="353" y="1486"/>
                  </a:lnTo>
                  <a:lnTo>
                    <a:pt x="343" y="1504"/>
                  </a:lnTo>
                  <a:lnTo>
                    <a:pt x="331" y="1519"/>
                  </a:lnTo>
                  <a:lnTo>
                    <a:pt x="319" y="1534"/>
                  </a:lnTo>
                  <a:lnTo>
                    <a:pt x="304" y="1547"/>
                  </a:lnTo>
                  <a:lnTo>
                    <a:pt x="289" y="1559"/>
                  </a:lnTo>
                  <a:lnTo>
                    <a:pt x="272" y="1568"/>
                  </a:lnTo>
                  <a:lnTo>
                    <a:pt x="256" y="1577"/>
                  </a:lnTo>
                  <a:lnTo>
                    <a:pt x="238" y="1582"/>
                  </a:lnTo>
                  <a:lnTo>
                    <a:pt x="220" y="1586"/>
                  </a:lnTo>
                  <a:lnTo>
                    <a:pt x="201" y="1586"/>
                  </a:lnTo>
                  <a:lnTo>
                    <a:pt x="201" y="1586"/>
                  </a:lnTo>
                  <a:lnTo>
                    <a:pt x="184" y="1586"/>
                  </a:lnTo>
                  <a:lnTo>
                    <a:pt x="169" y="1583"/>
                  </a:lnTo>
                  <a:lnTo>
                    <a:pt x="156" y="1579"/>
                  </a:lnTo>
                  <a:lnTo>
                    <a:pt x="142" y="1574"/>
                  </a:lnTo>
                  <a:lnTo>
                    <a:pt x="130" y="1568"/>
                  </a:lnTo>
                  <a:lnTo>
                    <a:pt x="120" y="1561"/>
                  </a:lnTo>
                  <a:lnTo>
                    <a:pt x="111" y="1555"/>
                  </a:lnTo>
                  <a:lnTo>
                    <a:pt x="102" y="1547"/>
                  </a:lnTo>
                  <a:lnTo>
                    <a:pt x="89" y="1532"/>
                  </a:lnTo>
                  <a:lnTo>
                    <a:pt x="80" y="1519"/>
                  </a:lnTo>
                  <a:lnTo>
                    <a:pt x="72" y="1507"/>
                  </a:lnTo>
                  <a:lnTo>
                    <a:pt x="72" y="1507"/>
                  </a:lnTo>
                  <a:lnTo>
                    <a:pt x="63" y="1492"/>
                  </a:lnTo>
                  <a:lnTo>
                    <a:pt x="54" y="1480"/>
                  </a:lnTo>
                  <a:lnTo>
                    <a:pt x="45" y="1473"/>
                  </a:lnTo>
                  <a:lnTo>
                    <a:pt x="35" y="1467"/>
                  </a:lnTo>
                  <a:lnTo>
                    <a:pt x="24" y="1465"/>
                  </a:lnTo>
                  <a:lnTo>
                    <a:pt x="15" y="1467"/>
                  </a:lnTo>
                  <a:lnTo>
                    <a:pt x="8" y="1471"/>
                  </a:lnTo>
                  <a:lnTo>
                    <a:pt x="0" y="1479"/>
                  </a:lnTo>
                  <a:lnTo>
                    <a:pt x="0" y="2374"/>
                  </a:lnTo>
                  <a:lnTo>
                    <a:pt x="1979" y="2374"/>
                  </a:lnTo>
                  <a:lnTo>
                    <a:pt x="1979" y="1519"/>
                  </a:lnTo>
                  <a:lnTo>
                    <a:pt x="1979" y="1519"/>
                  </a:lnTo>
                  <a:lnTo>
                    <a:pt x="1981" y="1507"/>
                  </a:lnTo>
                  <a:lnTo>
                    <a:pt x="1982" y="1497"/>
                  </a:lnTo>
                  <a:lnTo>
                    <a:pt x="1985" y="1488"/>
                  </a:lnTo>
                  <a:lnTo>
                    <a:pt x="1988" y="1482"/>
                  </a:lnTo>
                  <a:lnTo>
                    <a:pt x="1993" y="1476"/>
                  </a:lnTo>
                  <a:lnTo>
                    <a:pt x="1999" y="1471"/>
                  </a:lnTo>
                  <a:lnTo>
                    <a:pt x="2003" y="1468"/>
                  </a:lnTo>
                  <a:lnTo>
                    <a:pt x="2009" y="1467"/>
                  </a:lnTo>
                  <a:lnTo>
                    <a:pt x="2017" y="1467"/>
                  </a:lnTo>
                  <a:lnTo>
                    <a:pt x="2023" y="1467"/>
                  </a:lnTo>
                  <a:lnTo>
                    <a:pt x="2030" y="1470"/>
                  </a:lnTo>
                  <a:lnTo>
                    <a:pt x="2036" y="1474"/>
                  </a:lnTo>
                  <a:lnTo>
                    <a:pt x="2044" y="1480"/>
                  </a:lnTo>
                  <a:lnTo>
                    <a:pt x="2050" y="1488"/>
                  </a:lnTo>
                  <a:lnTo>
                    <a:pt x="2056" y="1497"/>
                  </a:lnTo>
                  <a:lnTo>
                    <a:pt x="2062" y="1507"/>
                  </a:lnTo>
                  <a:lnTo>
                    <a:pt x="2062" y="1507"/>
                  </a:lnTo>
                  <a:lnTo>
                    <a:pt x="2069" y="1519"/>
                  </a:lnTo>
                  <a:lnTo>
                    <a:pt x="2078" y="1532"/>
                  </a:lnTo>
                  <a:lnTo>
                    <a:pt x="2092" y="1547"/>
                  </a:lnTo>
                  <a:lnTo>
                    <a:pt x="2101" y="1555"/>
                  </a:lnTo>
                  <a:lnTo>
                    <a:pt x="2110" y="1562"/>
                  </a:lnTo>
                  <a:lnTo>
                    <a:pt x="2121" y="1568"/>
                  </a:lnTo>
                  <a:lnTo>
                    <a:pt x="2132" y="1574"/>
                  </a:lnTo>
                  <a:lnTo>
                    <a:pt x="2145" y="1580"/>
                  </a:lnTo>
                  <a:lnTo>
                    <a:pt x="2159" y="1583"/>
                  </a:lnTo>
                  <a:lnTo>
                    <a:pt x="2174" y="1586"/>
                  </a:lnTo>
                  <a:lnTo>
                    <a:pt x="2190" y="1588"/>
                  </a:lnTo>
                  <a:lnTo>
                    <a:pt x="2190" y="1588"/>
                  </a:lnTo>
                  <a:lnTo>
                    <a:pt x="2210" y="1586"/>
                  </a:lnTo>
                  <a:lnTo>
                    <a:pt x="2228" y="1583"/>
                  </a:lnTo>
                  <a:lnTo>
                    <a:pt x="2246" y="1577"/>
                  </a:lnTo>
                  <a:lnTo>
                    <a:pt x="2262" y="1570"/>
                  </a:lnTo>
                  <a:lnTo>
                    <a:pt x="2278" y="1559"/>
                  </a:lnTo>
                  <a:lnTo>
                    <a:pt x="2293" y="1547"/>
                  </a:lnTo>
                  <a:lnTo>
                    <a:pt x="2308" y="1535"/>
                  </a:lnTo>
                  <a:lnTo>
                    <a:pt x="2322" y="1520"/>
                  </a:lnTo>
                  <a:lnTo>
                    <a:pt x="2332" y="1504"/>
                  </a:lnTo>
                  <a:lnTo>
                    <a:pt x="2344" y="1486"/>
                  </a:lnTo>
                  <a:lnTo>
                    <a:pt x="2353" y="1467"/>
                  </a:lnTo>
                  <a:lnTo>
                    <a:pt x="2361" y="1447"/>
                  </a:lnTo>
                  <a:lnTo>
                    <a:pt x="2367" y="1426"/>
                  </a:lnTo>
                  <a:lnTo>
                    <a:pt x="2371" y="1404"/>
                  </a:lnTo>
                  <a:lnTo>
                    <a:pt x="2374" y="1381"/>
                  </a:lnTo>
                  <a:lnTo>
                    <a:pt x="2376" y="1358"/>
                  </a:lnTo>
                  <a:lnTo>
                    <a:pt x="2376" y="1358"/>
                  </a:lnTo>
                  <a:lnTo>
                    <a:pt x="2374" y="1335"/>
                  </a:lnTo>
                  <a:lnTo>
                    <a:pt x="2371" y="1311"/>
                  </a:lnTo>
                  <a:lnTo>
                    <a:pt x="2367" y="1290"/>
                  </a:lnTo>
                  <a:lnTo>
                    <a:pt x="2361" y="1269"/>
                  </a:lnTo>
                  <a:lnTo>
                    <a:pt x="2353" y="1248"/>
                  </a:lnTo>
                  <a:lnTo>
                    <a:pt x="2344" y="1229"/>
                  </a:lnTo>
                  <a:lnTo>
                    <a:pt x="2332" y="1213"/>
                  </a:lnTo>
                  <a:lnTo>
                    <a:pt x="2322" y="1196"/>
                  </a:lnTo>
                  <a:lnTo>
                    <a:pt x="2308" y="1181"/>
                  </a:lnTo>
                  <a:lnTo>
                    <a:pt x="2293" y="1168"/>
                  </a:lnTo>
                  <a:lnTo>
                    <a:pt x="2278" y="1156"/>
                  </a:lnTo>
                  <a:lnTo>
                    <a:pt x="2262" y="1147"/>
                  </a:lnTo>
                  <a:lnTo>
                    <a:pt x="2246" y="1139"/>
                  </a:lnTo>
                  <a:lnTo>
                    <a:pt x="2228" y="1133"/>
                  </a:lnTo>
                  <a:lnTo>
                    <a:pt x="2210" y="1130"/>
                  </a:lnTo>
                  <a:lnTo>
                    <a:pt x="2190" y="1129"/>
                  </a:lnTo>
                  <a:lnTo>
                    <a:pt x="2190" y="1129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w="635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lIns="36000" tIns="32400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Glass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97694" y="3780904"/>
              <a:ext cx="1809430" cy="1810837"/>
            </a:xfrm>
            <a:custGeom>
              <a:avLst/>
              <a:gdLst>
                <a:gd name="T0" fmla="*/ 2145 w 2376"/>
                <a:gd name="T1" fmla="*/ 1136 h 2374"/>
                <a:gd name="T2" fmla="*/ 2092 w 2376"/>
                <a:gd name="T3" fmla="*/ 1169 h 2374"/>
                <a:gd name="T4" fmla="*/ 2056 w 2376"/>
                <a:gd name="T5" fmla="*/ 1218 h 2374"/>
                <a:gd name="T6" fmla="*/ 2023 w 2376"/>
                <a:gd name="T7" fmla="*/ 1248 h 2374"/>
                <a:gd name="T8" fmla="*/ 1993 w 2376"/>
                <a:gd name="T9" fmla="*/ 1241 h 2374"/>
                <a:gd name="T10" fmla="*/ 1979 w 2376"/>
                <a:gd name="T11" fmla="*/ 1198 h 2374"/>
                <a:gd name="T12" fmla="*/ 1102 w 2376"/>
                <a:gd name="T13" fmla="*/ 393 h 2374"/>
                <a:gd name="T14" fmla="*/ 1072 w 2376"/>
                <a:gd name="T15" fmla="*/ 371 h 2374"/>
                <a:gd name="T16" fmla="*/ 1080 w 2376"/>
                <a:gd name="T17" fmla="*/ 338 h 2374"/>
                <a:gd name="T18" fmla="*/ 1113 w 2376"/>
                <a:gd name="T19" fmla="*/ 314 h 2374"/>
                <a:gd name="T20" fmla="*/ 1168 w 2376"/>
                <a:gd name="T21" fmla="*/ 265 h 2374"/>
                <a:gd name="T22" fmla="*/ 1192 w 2376"/>
                <a:gd name="T23" fmla="*/ 200 h 2374"/>
                <a:gd name="T24" fmla="*/ 1183 w 2376"/>
                <a:gd name="T25" fmla="*/ 130 h 2374"/>
                <a:gd name="T26" fmla="*/ 1126 w 2376"/>
                <a:gd name="T27" fmla="*/ 54 h 2374"/>
                <a:gd name="T28" fmla="*/ 1032 w 2376"/>
                <a:gd name="T29" fmla="*/ 9 h 2374"/>
                <a:gd name="T30" fmla="*/ 939 w 2376"/>
                <a:gd name="T31" fmla="*/ 2 h 2374"/>
                <a:gd name="T32" fmla="*/ 835 w 2376"/>
                <a:gd name="T33" fmla="*/ 32 h 2374"/>
                <a:gd name="T34" fmla="*/ 761 w 2376"/>
                <a:gd name="T35" fmla="*/ 97 h 2374"/>
                <a:gd name="T36" fmla="*/ 734 w 2376"/>
                <a:gd name="T37" fmla="*/ 184 h 2374"/>
                <a:gd name="T38" fmla="*/ 746 w 2376"/>
                <a:gd name="T39" fmla="*/ 242 h 2374"/>
                <a:gd name="T40" fmla="*/ 788 w 2376"/>
                <a:gd name="T41" fmla="*/ 296 h 2374"/>
                <a:gd name="T42" fmla="*/ 833 w 2376"/>
                <a:gd name="T43" fmla="*/ 326 h 2374"/>
                <a:gd name="T44" fmla="*/ 855 w 2376"/>
                <a:gd name="T45" fmla="*/ 359 h 2374"/>
                <a:gd name="T46" fmla="*/ 840 w 2376"/>
                <a:gd name="T47" fmla="*/ 386 h 2374"/>
                <a:gd name="T48" fmla="*/ 0 w 2376"/>
                <a:gd name="T49" fmla="*/ 395 h 2374"/>
                <a:gd name="T50" fmla="*/ 24 w 2376"/>
                <a:gd name="T51" fmla="*/ 1250 h 2374"/>
                <a:gd name="T52" fmla="*/ 72 w 2376"/>
                <a:gd name="T53" fmla="*/ 1208 h 2374"/>
                <a:gd name="T54" fmla="*/ 111 w 2376"/>
                <a:gd name="T55" fmla="*/ 1160 h 2374"/>
                <a:gd name="T56" fmla="*/ 169 w 2376"/>
                <a:gd name="T57" fmla="*/ 1132 h 2374"/>
                <a:gd name="T58" fmla="*/ 238 w 2376"/>
                <a:gd name="T59" fmla="*/ 1133 h 2374"/>
                <a:gd name="T60" fmla="*/ 319 w 2376"/>
                <a:gd name="T61" fmla="*/ 1181 h 2374"/>
                <a:gd name="T62" fmla="*/ 371 w 2376"/>
                <a:gd name="T63" fmla="*/ 1268 h 2374"/>
                <a:gd name="T64" fmla="*/ 386 w 2376"/>
                <a:gd name="T65" fmla="*/ 1358 h 2374"/>
                <a:gd name="T66" fmla="*/ 364 w 2376"/>
                <a:gd name="T67" fmla="*/ 1467 h 2374"/>
                <a:gd name="T68" fmla="*/ 304 w 2376"/>
                <a:gd name="T69" fmla="*/ 1547 h 2374"/>
                <a:gd name="T70" fmla="*/ 220 w 2376"/>
                <a:gd name="T71" fmla="*/ 1586 h 2374"/>
                <a:gd name="T72" fmla="*/ 156 w 2376"/>
                <a:gd name="T73" fmla="*/ 1579 h 2374"/>
                <a:gd name="T74" fmla="*/ 102 w 2376"/>
                <a:gd name="T75" fmla="*/ 1547 h 2374"/>
                <a:gd name="T76" fmla="*/ 63 w 2376"/>
                <a:gd name="T77" fmla="*/ 1492 h 2374"/>
                <a:gd name="T78" fmla="*/ 15 w 2376"/>
                <a:gd name="T79" fmla="*/ 1467 h 2374"/>
                <a:gd name="T80" fmla="*/ 1979 w 2376"/>
                <a:gd name="T81" fmla="*/ 1519 h 2374"/>
                <a:gd name="T82" fmla="*/ 1988 w 2376"/>
                <a:gd name="T83" fmla="*/ 1482 h 2374"/>
                <a:gd name="T84" fmla="*/ 2017 w 2376"/>
                <a:gd name="T85" fmla="*/ 1467 h 2374"/>
                <a:gd name="T86" fmla="*/ 2050 w 2376"/>
                <a:gd name="T87" fmla="*/ 1488 h 2374"/>
                <a:gd name="T88" fmla="*/ 2078 w 2376"/>
                <a:gd name="T89" fmla="*/ 1532 h 2374"/>
                <a:gd name="T90" fmla="*/ 2132 w 2376"/>
                <a:gd name="T91" fmla="*/ 1574 h 2374"/>
                <a:gd name="T92" fmla="*/ 2190 w 2376"/>
                <a:gd name="T93" fmla="*/ 1588 h 2374"/>
                <a:gd name="T94" fmla="*/ 2278 w 2376"/>
                <a:gd name="T95" fmla="*/ 1559 h 2374"/>
                <a:gd name="T96" fmla="*/ 2344 w 2376"/>
                <a:gd name="T97" fmla="*/ 1486 h 2374"/>
                <a:gd name="T98" fmla="*/ 2374 w 2376"/>
                <a:gd name="T99" fmla="*/ 1381 h 2374"/>
                <a:gd name="T100" fmla="*/ 2367 w 2376"/>
                <a:gd name="T101" fmla="*/ 1290 h 2374"/>
                <a:gd name="T102" fmla="*/ 2322 w 2376"/>
                <a:gd name="T103" fmla="*/ 1196 h 2374"/>
                <a:gd name="T104" fmla="*/ 2246 w 2376"/>
                <a:gd name="T105" fmla="*/ 1139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6" h="2374">
                  <a:moveTo>
                    <a:pt x="2190" y="1129"/>
                  </a:moveTo>
                  <a:lnTo>
                    <a:pt x="2190" y="1129"/>
                  </a:lnTo>
                  <a:lnTo>
                    <a:pt x="2174" y="1129"/>
                  </a:lnTo>
                  <a:lnTo>
                    <a:pt x="2159" y="1132"/>
                  </a:lnTo>
                  <a:lnTo>
                    <a:pt x="2145" y="1136"/>
                  </a:lnTo>
                  <a:lnTo>
                    <a:pt x="2132" y="1141"/>
                  </a:lnTo>
                  <a:lnTo>
                    <a:pt x="2121" y="1147"/>
                  </a:lnTo>
                  <a:lnTo>
                    <a:pt x="2110" y="1154"/>
                  </a:lnTo>
                  <a:lnTo>
                    <a:pt x="2101" y="1162"/>
                  </a:lnTo>
                  <a:lnTo>
                    <a:pt x="2092" y="1169"/>
                  </a:lnTo>
                  <a:lnTo>
                    <a:pt x="2078" y="1184"/>
                  </a:lnTo>
                  <a:lnTo>
                    <a:pt x="2069" y="1196"/>
                  </a:lnTo>
                  <a:lnTo>
                    <a:pt x="2062" y="1210"/>
                  </a:lnTo>
                  <a:lnTo>
                    <a:pt x="2062" y="1210"/>
                  </a:lnTo>
                  <a:lnTo>
                    <a:pt x="2056" y="1218"/>
                  </a:lnTo>
                  <a:lnTo>
                    <a:pt x="2050" y="1227"/>
                  </a:lnTo>
                  <a:lnTo>
                    <a:pt x="2044" y="1235"/>
                  </a:lnTo>
                  <a:lnTo>
                    <a:pt x="2036" y="1241"/>
                  </a:lnTo>
                  <a:lnTo>
                    <a:pt x="2030" y="1245"/>
                  </a:lnTo>
                  <a:lnTo>
                    <a:pt x="2023" y="1248"/>
                  </a:lnTo>
                  <a:lnTo>
                    <a:pt x="2017" y="1250"/>
                  </a:lnTo>
                  <a:lnTo>
                    <a:pt x="2009" y="1250"/>
                  </a:lnTo>
                  <a:lnTo>
                    <a:pt x="2003" y="1248"/>
                  </a:lnTo>
                  <a:lnTo>
                    <a:pt x="1999" y="1245"/>
                  </a:lnTo>
                  <a:lnTo>
                    <a:pt x="1993" y="1241"/>
                  </a:lnTo>
                  <a:lnTo>
                    <a:pt x="1988" y="1235"/>
                  </a:lnTo>
                  <a:lnTo>
                    <a:pt x="1985" y="1227"/>
                  </a:lnTo>
                  <a:lnTo>
                    <a:pt x="1982" y="1218"/>
                  </a:lnTo>
                  <a:lnTo>
                    <a:pt x="1981" y="1208"/>
                  </a:lnTo>
                  <a:lnTo>
                    <a:pt x="1979" y="1198"/>
                  </a:lnTo>
                  <a:lnTo>
                    <a:pt x="1979" y="395"/>
                  </a:lnTo>
                  <a:lnTo>
                    <a:pt x="1125" y="395"/>
                  </a:lnTo>
                  <a:lnTo>
                    <a:pt x="1125" y="395"/>
                  </a:lnTo>
                  <a:lnTo>
                    <a:pt x="1113" y="395"/>
                  </a:lnTo>
                  <a:lnTo>
                    <a:pt x="1102" y="393"/>
                  </a:lnTo>
                  <a:lnTo>
                    <a:pt x="1093" y="390"/>
                  </a:lnTo>
                  <a:lnTo>
                    <a:pt x="1086" y="386"/>
                  </a:lnTo>
                  <a:lnTo>
                    <a:pt x="1080" y="381"/>
                  </a:lnTo>
                  <a:lnTo>
                    <a:pt x="1075" y="377"/>
                  </a:lnTo>
                  <a:lnTo>
                    <a:pt x="1072" y="371"/>
                  </a:lnTo>
                  <a:lnTo>
                    <a:pt x="1071" y="365"/>
                  </a:lnTo>
                  <a:lnTo>
                    <a:pt x="1071" y="359"/>
                  </a:lnTo>
                  <a:lnTo>
                    <a:pt x="1072" y="351"/>
                  </a:lnTo>
                  <a:lnTo>
                    <a:pt x="1075" y="345"/>
                  </a:lnTo>
                  <a:lnTo>
                    <a:pt x="1080" y="338"/>
                  </a:lnTo>
                  <a:lnTo>
                    <a:pt x="1086" y="332"/>
                  </a:lnTo>
                  <a:lnTo>
                    <a:pt x="1093" y="326"/>
                  </a:lnTo>
                  <a:lnTo>
                    <a:pt x="1102" y="319"/>
                  </a:lnTo>
                  <a:lnTo>
                    <a:pt x="1113" y="314"/>
                  </a:lnTo>
                  <a:lnTo>
                    <a:pt x="1113" y="314"/>
                  </a:lnTo>
                  <a:lnTo>
                    <a:pt x="1125" y="307"/>
                  </a:lnTo>
                  <a:lnTo>
                    <a:pt x="1138" y="296"/>
                  </a:lnTo>
                  <a:lnTo>
                    <a:pt x="1153" y="283"/>
                  </a:lnTo>
                  <a:lnTo>
                    <a:pt x="1160" y="275"/>
                  </a:lnTo>
                  <a:lnTo>
                    <a:pt x="1168" y="265"/>
                  </a:lnTo>
                  <a:lnTo>
                    <a:pt x="1174" y="254"/>
                  </a:lnTo>
                  <a:lnTo>
                    <a:pt x="1180" y="242"/>
                  </a:lnTo>
                  <a:lnTo>
                    <a:pt x="1186" y="230"/>
                  </a:lnTo>
                  <a:lnTo>
                    <a:pt x="1189" y="215"/>
                  </a:lnTo>
                  <a:lnTo>
                    <a:pt x="1192" y="200"/>
                  </a:lnTo>
                  <a:lnTo>
                    <a:pt x="1193" y="184"/>
                  </a:lnTo>
                  <a:lnTo>
                    <a:pt x="1193" y="184"/>
                  </a:lnTo>
                  <a:lnTo>
                    <a:pt x="1192" y="166"/>
                  </a:lnTo>
                  <a:lnTo>
                    <a:pt x="1187" y="147"/>
                  </a:lnTo>
                  <a:lnTo>
                    <a:pt x="1183" y="130"/>
                  </a:lnTo>
                  <a:lnTo>
                    <a:pt x="1174" y="112"/>
                  </a:lnTo>
                  <a:lnTo>
                    <a:pt x="1165" y="97"/>
                  </a:lnTo>
                  <a:lnTo>
                    <a:pt x="1153" y="81"/>
                  </a:lnTo>
                  <a:lnTo>
                    <a:pt x="1141" y="67"/>
                  </a:lnTo>
                  <a:lnTo>
                    <a:pt x="1126" y="54"/>
                  </a:lnTo>
                  <a:lnTo>
                    <a:pt x="1110" y="42"/>
                  </a:lnTo>
                  <a:lnTo>
                    <a:pt x="1092" y="32"/>
                  </a:lnTo>
                  <a:lnTo>
                    <a:pt x="1072" y="23"/>
                  </a:lnTo>
                  <a:lnTo>
                    <a:pt x="1053" y="15"/>
                  </a:lnTo>
                  <a:lnTo>
                    <a:pt x="1032" y="9"/>
                  </a:lnTo>
                  <a:lnTo>
                    <a:pt x="1009" y="3"/>
                  </a:lnTo>
                  <a:lnTo>
                    <a:pt x="987" y="2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2"/>
                  </a:lnTo>
                  <a:lnTo>
                    <a:pt x="917" y="3"/>
                  </a:lnTo>
                  <a:lnTo>
                    <a:pt x="894" y="9"/>
                  </a:lnTo>
                  <a:lnTo>
                    <a:pt x="873" y="15"/>
                  </a:lnTo>
                  <a:lnTo>
                    <a:pt x="854" y="23"/>
                  </a:lnTo>
                  <a:lnTo>
                    <a:pt x="835" y="32"/>
                  </a:lnTo>
                  <a:lnTo>
                    <a:pt x="817" y="42"/>
                  </a:lnTo>
                  <a:lnTo>
                    <a:pt x="802" y="54"/>
                  </a:lnTo>
                  <a:lnTo>
                    <a:pt x="787" y="67"/>
                  </a:lnTo>
                  <a:lnTo>
                    <a:pt x="773" y="81"/>
                  </a:lnTo>
                  <a:lnTo>
                    <a:pt x="761" y="97"/>
                  </a:lnTo>
                  <a:lnTo>
                    <a:pt x="752" y="112"/>
                  </a:lnTo>
                  <a:lnTo>
                    <a:pt x="745" y="130"/>
                  </a:lnTo>
                  <a:lnTo>
                    <a:pt x="739" y="147"/>
                  </a:lnTo>
                  <a:lnTo>
                    <a:pt x="734" y="166"/>
                  </a:lnTo>
                  <a:lnTo>
                    <a:pt x="734" y="184"/>
                  </a:lnTo>
                  <a:lnTo>
                    <a:pt x="734" y="184"/>
                  </a:lnTo>
                  <a:lnTo>
                    <a:pt x="734" y="200"/>
                  </a:lnTo>
                  <a:lnTo>
                    <a:pt x="737" y="215"/>
                  </a:lnTo>
                  <a:lnTo>
                    <a:pt x="742" y="230"/>
                  </a:lnTo>
                  <a:lnTo>
                    <a:pt x="746" y="242"/>
                  </a:lnTo>
                  <a:lnTo>
                    <a:pt x="752" y="254"/>
                  </a:lnTo>
                  <a:lnTo>
                    <a:pt x="760" y="265"/>
                  </a:lnTo>
                  <a:lnTo>
                    <a:pt x="766" y="275"/>
                  </a:lnTo>
                  <a:lnTo>
                    <a:pt x="775" y="283"/>
                  </a:lnTo>
                  <a:lnTo>
                    <a:pt x="788" y="296"/>
                  </a:lnTo>
                  <a:lnTo>
                    <a:pt x="802" y="307"/>
                  </a:lnTo>
                  <a:lnTo>
                    <a:pt x="814" y="314"/>
                  </a:lnTo>
                  <a:lnTo>
                    <a:pt x="814" y="314"/>
                  </a:lnTo>
                  <a:lnTo>
                    <a:pt x="824" y="319"/>
                  </a:lnTo>
                  <a:lnTo>
                    <a:pt x="833" y="326"/>
                  </a:lnTo>
                  <a:lnTo>
                    <a:pt x="840" y="332"/>
                  </a:lnTo>
                  <a:lnTo>
                    <a:pt x="846" y="338"/>
                  </a:lnTo>
                  <a:lnTo>
                    <a:pt x="851" y="345"/>
                  </a:lnTo>
                  <a:lnTo>
                    <a:pt x="854" y="351"/>
                  </a:lnTo>
                  <a:lnTo>
                    <a:pt x="855" y="359"/>
                  </a:lnTo>
                  <a:lnTo>
                    <a:pt x="855" y="365"/>
                  </a:lnTo>
                  <a:lnTo>
                    <a:pt x="854" y="371"/>
                  </a:lnTo>
                  <a:lnTo>
                    <a:pt x="851" y="377"/>
                  </a:lnTo>
                  <a:lnTo>
                    <a:pt x="846" y="381"/>
                  </a:lnTo>
                  <a:lnTo>
                    <a:pt x="840" y="386"/>
                  </a:lnTo>
                  <a:lnTo>
                    <a:pt x="833" y="390"/>
                  </a:lnTo>
                  <a:lnTo>
                    <a:pt x="824" y="393"/>
                  </a:lnTo>
                  <a:lnTo>
                    <a:pt x="814" y="395"/>
                  </a:lnTo>
                  <a:lnTo>
                    <a:pt x="802" y="395"/>
                  </a:lnTo>
                  <a:lnTo>
                    <a:pt x="0" y="395"/>
                  </a:lnTo>
                  <a:lnTo>
                    <a:pt x="0" y="1236"/>
                  </a:lnTo>
                  <a:lnTo>
                    <a:pt x="0" y="1236"/>
                  </a:lnTo>
                  <a:lnTo>
                    <a:pt x="8" y="1244"/>
                  </a:lnTo>
                  <a:lnTo>
                    <a:pt x="15" y="1248"/>
                  </a:lnTo>
                  <a:lnTo>
                    <a:pt x="24" y="1250"/>
                  </a:lnTo>
                  <a:lnTo>
                    <a:pt x="35" y="1247"/>
                  </a:lnTo>
                  <a:lnTo>
                    <a:pt x="45" y="1242"/>
                  </a:lnTo>
                  <a:lnTo>
                    <a:pt x="54" y="1235"/>
                  </a:lnTo>
                  <a:lnTo>
                    <a:pt x="63" y="1223"/>
                  </a:lnTo>
                  <a:lnTo>
                    <a:pt x="72" y="1208"/>
                  </a:lnTo>
                  <a:lnTo>
                    <a:pt x="72" y="1208"/>
                  </a:lnTo>
                  <a:lnTo>
                    <a:pt x="80" y="1196"/>
                  </a:lnTo>
                  <a:lnTo>
                    <a:pt x="89" y="1183"/>
                  </a:lnTo>
                  <a:lnTo>
                    <a:pt x="102" y="1168"/>
                  </a:lnTo>
                  <a:lnTo>
                    <a:pt x="111" y="1160"/>
                  </a:lnTo>
                  <a:lnTo>
                    <a:pt x="120" y="1153"/>
                  </a:lnTo>
                  <a:lnTo>
                    <a:pt x="130" y="1147"/>
                  </a:lnTo>
                  <a:lnTo>
                    <a:pt x="142" y="1141"/>
                  </a:lnTo>
                  <a:lnTo>
                    <a:pt x="156" y="1135"/>
                  </a:lnTo>
                  <a:lnTo>
                    <a:pt x="169" y="1132"/>
                  </a:lnTo>
                  <a:lnTo>
                    <a:pt x="184" y="1129"/>
                  </a:lnTo>
                  <a:lnTo>
                    <a:pt x="201" y="1127"/>
                  </a:lnTo>
                  <a:lnTo>
                    <a:pt x="201" y="1127"/>
                  </a:lnTo>
                  <a:lnTo>
                    <a:pt x="220" y="1129"/>
                  </a:lnTo>
                  <a:lnTo>
                    <a:pt x="238" y="1133"/>
                  </a:lnTo>
                  <a:lnTo>
                    <a:pt x="256" y="1138"/>
                  </a:lnTo>
                  <a:lnTo>
                    <a:pt x="272" y="1147"/>
                  </a:lnTo>
                  <a:lnTo>
                    <a:pt x="289" y="1156"/>
                  </a:lnTo>
                  <a:lnTo>
                    <a:pt x="304" y="1168"/>
                  </a:lnTo>
                  <a:lnTo>
                    <a:pt x="319" y="1181"/>
                  </a:lnTo>
                  <a:lnTo>
                    <a:pt x="331" y="1195"/>
                  </a:lnTo>
                  <a:lnTo>
                    <a:pt x="343" y="1211"/>
                  </a:lnTo>
                  <a:lnTo>
                    <a:pt x="353" y="1229"/>
                  </a:lnTo>
                  <a:lnTo>
                    <a:pt x="364" y="1248"/>
                  </a:lnTo>
                  <a:lnTo>
                    <a:pt x="371" y="1268"/>
                  </a:lnTo>
                  <a:lnTo>
                    <a:pt x="377" y="1289"/>
                  </a:lnTo>
                  <a:lnTo>
                    <a:pt x="382" y="1311"/>
                  </a:lnTo>
                  <a:lnTo>
                    <a:pt x="385" y="1334"/>
                  </a:lnTo>
                  <a:lnTo>
                    <a:pt x="386" y="1358"/>
                  </a:lnTo>
                  <a:lnTo>
                    <a:pt x="386" y="1358"/>
                  </a:lnTo>
                  <a:lnTo>
                    <a:pt x="385" y="1381"/>
                  </a:lnTo>
                  <a:lnTo>
                    <a:pt x="382" y="1404"/>
                  </a:lnTo>
                  <a:lnTo>
                    <a:pt x="377" y="1426"/>
                  </a:lnTo>
                  <a:lnTo>
                    <a:pt x="371" y="1447"/>
                  </a:lnTo>
                  <a:lnTo>
                    <a:pt x="364" y="1467"/>
                  </a:lnTo>
                  <a:lnTo>
                    <a:pt x="353" y="1486"/>
                  </a:lnTo>
                  <a:lnTo>
                    <a:pt x="343" y="1504"/>
                  </a:lnTo>
                  <a:lnTo>
                    <a:pt x="331" y="1519"/>
                  </a:lnTo>
                  <a:lnTo>
                    <a:pt x="319" y="1534"/>
                  </a:lnTo>
                  <a:lnTo>
                    <a:pt x="304" y="1547"/>
                  </a:lnTo>
                  <a:lnTo>
                    <a:pt x="289" y="1559"/>
                  </a:lnTo>
                  <a:lnTo>
                    <a:pt x="272" y="1568"/>
                  </a:lnTo>
                  <a:lnTo>
                    <a:pt x="256" y="1577"/>
                  </a:lnTo>
                  <a:lnTo>
                    <a:pt x="238" y="1582"/>
                  </a:lnTo>
                  <a:lnTo>
                    <a:pt x="220" y="1586"/>
                  </a:lnTo>
                  <a:lnTo>
                    <a:pt x="201" y="1586"/>
                  </a:lnTo>
                  <a:lnTo>
                    <a:pt x="201" y="1586"/>
                  </a:lnTo>
                  <a:lnTo>
                    <a:pt x="184" y="1586"/>
                  </a:lnTo>
                  <a:lnTo>
                    <a:pt x="169" y="1583"/>
                  </a:lnTo>
                  <a:lnTo>
                    <a:pt x="156" y="1579"/>
                  </a:lnTo>
                  <a:lnTo>
                    <a:pt x="142" y="1574"/>
                  </a:lnTo>
                  <a:lnTo>
                    <a:pt x="130" y="1568"/>
                  </a:lnTo>
                  <a:lnTo>
                    <a:pt x="120" y="1561"/>
                  </a:lnTo>
                  <a:lnTo>
                    <a:pt x="111" y="1555"/>
                  </a:lnTo>
                  <a:lnTo>
                    <a:pt x="102" y="1547"/>
                  </a:lnTo>
                  <a:lnTo>
                    <a:pt x="89" y="1532"/>
                  </a:lnTo>
                  <a:lnTo>
                    <a:pt x="80" y="1519"/>
                  </a:lnTo>
                  <a:lnTo>
                    <a:pt x="72" y="1507"/>
                  </a:lnTo>
                  <a:lnTo>
                    <a:pt x="72" y="1507"/>
                  </a:lnTo>
                  <a:lnTo>
                    <a:pt x="63" y="1492"/>
                  </a:lnTo>
                  <a:lnTo>
                    <a:pt x="54" y="1480"/>
                  </a:lnTo>
                  <a:lnTo>
                    <a:pt x="45" y="1473"/>
                  </a:lnTo>
                  <a:lnTo>
                    <a:pt x="35" y="1467"/>
                  </a:lnTo>
                  <a:lnTo>
                    <a:pt x="24" y="1465"/>
                  </a:lnTo>
                  <a:lnTo>
                    <a:pt x="15" y="1467"/>
                  </a:lnTo>
                  <a:lnTo>
                    <a:pt x="8" y="1471"/>
                  </a:lnTo>
                  <a:lnTo>
                    <a:pt x="0" y="1479"/>
                  </a:lnTo>
                  <a:lnTo>
                    <a:pt x="0" y="2374"/>
                  </a:lnTo>
                  <a:lnTo>
                    <a:pt x="1979" y="2374"/>
                  </a:lnTo>
                  <a:lnTo>
                    <a:pt x="1979" y="1519"/>
                  </a:lnTo>
                  <a:lnTo>
                    <a:pt x="1979" y="1519"/>
                  </a:lnTo>
                  <a:lnTo>
                    <a:pt x="1981" y="1507"/>
                  </a:lnTo>
                  <a:lnTo>
                    <a:pt x="1982" y="1497"/>
                  </a:lnTo>
                  <a:lnTo>
                    <a:pt x="1985" y="1488"/>
                  </a:lnTo>
                  <a:lnTo>
                    <a:pt x="1988" y="1482"/>
                  </a:lnTo>
                  <a:lnTo>
                    <a:pt x="1993" y="1476"/>
                  </a:lnTo>
                  <a:lnTo>
                    <a:pt x="1999" y="1471"/>
                  </a:lnTo>
                  <a:lnTo>
                    <a:pt x="2003" y="1468"/>
                  </a:lnTo>
                  <a:lnTo>
                    <a:pt x="2009" y="1467"/>
                  </a:lnTo>
                  <a:lnTo>
                    <a:pt x="2017" y="1467"/>
                  </a:lnTo>
                  <a:lnTo>
                    <a:pt x="2023" y="1467"/>
                  </a:lnTo>
                  <a:lnTo>
                    <a:pt x="2030" y="1470"/>
                  </a:lnTo>
                  <a:lnTo>
                    <a:pt x="2036" y="1474"/>
                  </a:lnTo>
                  <a:lnTo>
                    <a:pt x="2044" y="1480"/>
                  </a:lnTo>
                  <a:lnTo>
                    <a:pt x="2050" y="1488"/>
                  </a:lnTo>
                  <a:lnTo>
                    <a:pt x="2056" y="1497"/>
                  </a:lnTo>
                  <a:lnTo>
                    <a:pt x="2062" y="1507"/>
                  </a:lnTo>
                  <a:lnTo>
                    <a:pt x="2062" y="1507"/>
                  </a:lnTo>
                  <a:lnTo>
                    <a:pt x="2069" y="1519"/>
                  </a:lnTo>
                  <a:lnTo>
                    <a:pt x="2078" y="1532"/>
                  </a:lnTo>
                  <a:lnTo>
                    <a:pt x="2092" y="1547"/>
                  </a:lnTo>
                  <a:lnTo>
                    <a:pt x="2101" y="1555"/>
                  </a:lnTo>
                  <a:lnTo>
                    <a:pt x="2110" y="1562"/>
                  </a:lnTo>
                  <a:lnTo>
                    <a:pt x="2121" y="1568"/>
                  </a:lnTo>
                  <a:lnTo>
                    <a:pt x="2132" y="1574"/>
                  </a:lnTo>
                  <a:lnTo>
                    <a:pt x="2145" y="1580"/>
                  </a:lnTo>
                  <a:lnTo>
                    <a:pt x="2159" y="1583"/>
                  </a:lnTo>
                  <a:lnTo>
                    <a:pt x="2174" y="1586"/>
                  </a:lnTo>
                  <a:lnTo>
                    <a:pt x="2190" y="1588"/>
                  </a:lnTo>
                  <a:lnTo>
                    <a:pt x="2190" y="1588"/>
                  </a:lnTo>
                  <a:lnTo>
                    <a:pt x="2210" y="1586"/>
                  </a:lnTo>
                  <a:lnTo>
                    <a:pt x="2228" y="1583"/>
                  </a:lnTo>
                  <a:lnTo>
                    <a:pt x="2246" y="1577"/>
                  </a:lnTo>
                  <a:lnTo>
                    <a:pt x="2262" y="1570"/>
                  </a:lnTo>
                  <a:lnTo>
                    <a:pt x="2278" y="1559"/>
                  </a:lnTo>
                  <a:lnTo>
                    <a:pt x="2293" y="1547"/>
                  </a:lnTo>
                  <a:lnTo>
                    <a:pt x="2308" y="1535"/>
                  </a:lnTo>
                  <a:lnTo>
                    <a:pt x="2322" y="1520"/>
                  </a:lnTo>
                  <a:lnTo>
                    <a:pt x="2332" y="1504"/>
                  </a:lnTo>
                  <a:lnTo>
                    <a:pt x="2344" y="1486"/>
                  </a:lnTo>
                  <a:lnTo>
                    <a:pt x="2353" y="1467"/>
                  </a:lnTo>
                  <a:lnTo>
                    <a:pt x="2361" y="1447"/>
                  </a:lnTo>
                  <a:lnTo>
                    <a:pt x="2367" y="1426"/>
                  </a:lnTo>
                  <a:lnTo>
                    <a:pt x="2371" y="1404"/>
                  </a:lnTo>
                  <a:lnTo>
                    <a:pt x="2374" y="1381"/>
                  </a:lnTo>
                  <a:lnTo>
                    <a:pt x="2376" y="1358"/>
                  </a:lnTo>
                  <a:lnTo>
                    <a:pt x="2376" y="1358"/>
                  </a:lnTo>
                  <a:lnTo>
                    <a:pt x="2374" y="1335"/>
                  </a:lnTo>
                  <a:lnTo>
                    <a:pt x="2371" y="1311"/>
                  </a:lnTo>
                  <a:lnTo>
                    <a:pt x="2367" y="1290"/>
                  </a:lnTo>
                  <a:lnTo>
                    <a:pt x="2361" y="1269"/>
                  </a:lnTo>
                  <a:lnTo>
                    <a:pt x="2353" y="1248"/>
                  </a:lnTo>
                  <a:lnTo>
                    <a:pt x="2344" y="1229"/>
                  </a:lnTo>
                  <a:lnTo>
                    <a:pt x="2332" y="1213"/>
                  </a:lnTo>
                  <a:lnTo>
                    <a:pt x="2322" y="1196"/>
                  </a:lnTo>
                  <a:lnTo>
                    <a:pt x="2308" y="1181"/>
                  </a:lnTo>
                  <a:lnTo>
                    <a:pt x="2293" y="1168"/>
                  </a:lnTo>
                  <a:lnTo>
                    <a:pt x="2278" y="1156"/>
                  </a:lnTo>
                  <a:lnTo>
                    <a:pt x="2262" y="1147"/>
                  </a:lnTo>
                  <a:lnTo>
                    <a:pt x="2246" y="1139"/>
                  </a:lnTo>
                  <a:lnTo>
                    <a:pt x="2228" y="1133"/>
                  </a:lnTo>
                  <a:lnTo>
                    <a:pt x="2210" y="1130"/>
                  </a:lnTo>
                  <a:lnTo>
                    <a:pt x="2190" y="1129"/>
                  </a:lnTo>
                  <a:lnTo>
                    <a:pt x="2190" y="1129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ln w="6350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lIns="36000" tIns="32400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00B050"/>
                  </a:solidFill>
                </a:rPr>
                <a:t>Green </a:t>
              </a:r>
              <a:br>
                <a:rPr lang="en-US" b="1" dirty="0" smtClean="0">
                  <a:solidFill>
                    <a:srgbClr val="00B050"/>
                  </a:solidFill>
                </a:rPr>
              </a:br>
              <a:r>
                <a:rPr lang="en-US" b="1" dirty="0" smtClean="0">
                  <a:solidFill>
                    <a:srgbClr val="00B050"/>
                  </a:solidFill>
                </a:rPr>
                <a:t>Waste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2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The Whole Deal!</a:t>
            </a:r>
            <a:endParaRPr lang="en-A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7"/>
            <a:ext cx="5667325" cy="477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876256" y="1309423"/>
            <a:ext cx="1806855" cy="3773360"/>
            <a:chOff x="6876256" y="1309423"/>
            <a:chExt cx="1806855" cy="377336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6876256" y="1391791"/>
              <a:ext cx="36004" cy="3600400"/>
            </a:xfrm>
            <a:prstGeom prst="straightConnector1">
              <a:avLst/>
            </a:prstGeom>
            <a:ln w="168275" cap="rnd">
              <a:gradFill>
                <a:gsLst>
                  <a:gs pos="0">
                    <a:srgbClr val="8ABE56"/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0"/>
              </a:gradFill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314959" y="1309423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>
                  <a:solidFill>
                    <a:srgbClr val="75A941"/>
                  </a:solidFill>
                  <a:latin typeface="Arial Black" panose="020B0A04020102020204" pitchFamily="34" charset="0"/>
                </a:rPr>
                <a:t>HIGHEST RESOURCE VALUE</a:t>
              </a:r>
              <a:endParaRPr lang="en-AU" sz="1400" b="1" dirty="0">
                <a:solidFill>
                  <a:srgbClr val="75A94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4959" y="4344119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LOWEST </a:t>
              </a:r>
              <a:r>
                <a:rPr lang="en-AU" sz="14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RESOURCE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1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2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-Enviro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7 presentation template">
  <a:themeElements>
    <a:clrScheme name="Custom 1">
      <a:dk1>
        <a:srgbClr val="333333"/>
      </a:dk1>
      <a:lt1>
        <a:srgbClr val="FFFFFF"/>
      </a:lt1>
      <a:dk2>
        <a:srgbClr val="9999FF"/>
      </a:dk2>
      <a:lt2>
        <a:srgbClr val="808080"/>
      </a:lt2>
      <a:accent1>
        <a:srgbClr val="7C3577"/>
      </a:accent1>
      <a:accent2>
        <a:srgbClr val="DA9257"/>
      </a:accent2>
      <a:accent3>
        <a:srgbClr val="9999FF"/>
      </a:accent3>
      <a:accent4>
        <a:srgbClr val="2A2A2A"/>
      </a:accent4>
      <a:accent5>
        <a:srgbClr val="BFAEBD"/>
      </a:accent5>
      <a:accent6>
        <a:srgbClr val="C5844E"/>
      </a:accent6>
      <a:hlink>
        <a:srgbClr val="B01C6A"/>
      </a:hlink>
      <a:folHlink>
        <a:srgbClr val="67569D"/>
      </a:folHlink>
    </a:clrScheme>
    <a:fontScheme name="Default Design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i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333333"/>
        </a:dk2>
        <a:lt2>
          <a:srgbClr val="808080"/>
        </a:lt2>
        <a:accent1>
          <a:srgbClr val="7C3577"/>
        </a:accent1>
        <a:accent2>
          <a:srgbClr val="DA9257"/>
        </a:accent2>
        <a:accent3>
          <a:srgbClr val="FFFFFF"/>
        </a:accent3>
        <a:accent4>
          <a:srgbClr val="2A2A2A"/>
        </a:accent4>
        <a:accent5>
          <a:srgbClr val="BFAEBD"/>
        </a:accent5>
        <a:accent6>
          <a:srgbClr val="C5844E"/>
        </a:accent6>
        <a:hlink>
          <a:srgbClr val="B01C6A"/>
        </a:hlink>
        <a:folHlink>
          <a:srgbClr val="6756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CA84C5"/>
        </a:dk2>
        <a:lt2>
          <a:srgbClr val="808080"/>
        </a:lt2>
        <a:accent1>
          <a:srgbClr val="7C3577"/>
        </a:accent1>
        <a:accent2>
          <a:srgbClr val="DA9257"/>
        </a:accent2>
        <a:accent3>
          <a:srgbClr val="FFFFFF"/>
        </a:accent3>
        <a:accent4>
          <a:srgbClr val="2A2A2A"/>
        </a:accent4>
        <a:accent5>
          <a:srgbClr val="BFAEBD"/>
        </a:accent5>
        <a:accent6>
          <a:srgbClr val="C5844E"/>
        </a:accent6>
        <a:hlink>
          <a:srgbClr val="B01C6A"/>
        </a:hlink>
        <a:folHlink>
          <a:srgbClr val="6756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3333"/>
        </a:dk1>
        <a:lt1>
          <a:srgbClr val="FFFFFF"/>
        </a:lt1>
        <a:dk2>
          <a:srgbClr val="CA84C5"/>
        </a:dk2>
        <a:lt2>
          <a:srgbClr val="969696"/>
        </a:lt2>
        <a:accent1>
          <a:srgbClr val="7C3577"/>
        </a:accent1>
        <a:accent2>
          <a:srgbClr val="DA9257"/>
        </a:accent2>
        <a:accent3>
          <a:srgbClr val="FFFFFF"/>
        </a:accent3>
        <a:accent4>
          <a:srgbClr val="2A2A2A"/>
        </a:accent4>
        <a:accent5>
          <a:srgbClr val="BFAEBD"/>
        </a:accent5>
        <a:accent6>
          <a:srgbClr val="C5844E"/>
        </a:accent6>
        <a:hlink>
          <a:srgbClr val="B01C6A"/>
        </a:hlink>
        <a:folHlink>
          <a:srgbClr val="6756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3333"/>
        </a:dk1>
        <a:lt1>
          <a:srgbClr val="FFFFFF"/>
        </a:lt1>
        <a:dk2>
          <a:srgbClr val="9999FF"/>
        </a:dk2>
        <a:lt2>
          <a:srgbClr val="808080"/>
        </a:lt2>
        <a:accent1>
          <a:srgbClr val="7C3577"/>
        </a:accent1>
        <a:accent2>
          <a:srgbClr val="DA9257"/>
        </a:accent2>
        <a:accent3>
          <a:srgbClr val="FFFFFF"/>
        </a:accent3>
        <a:accent4>
          <a:srgbClr val="2A2A2A"/>
        </a:accent4>
        <a:accent5>
          <a:srgbClr val="BFAEBD"/>
        </a:accent5>
        <a:accent6>
          <a:srgbClr val="C5844E"/>
        </a:accent6>
        <a:hlink>
          <a:srgbClr val="B01C6A"/>
        </a:hlink>
        <a:folHlink>
          <a:srgbClr val="6756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Adv-Enviro Presentation</Template>
  <TotalTime>81</TotalTime>
  <Words>324</Words>
  <Application>Microsoft Office PowerPoint</Application>
  <PresentationFormat>On-screen Show (4:3)</PresentationFormat>
  <Paragraphs>141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Adv-Enviro Presentation</vt:lpstr>
      <vt:lpstr>2007 presentation template</vt:lpstr>
      <vt:lpstr>Chart</vt:lpstr>
      <vt:lpstr>Regional Bio-Hubs</vt:lpstr>
      <vt:lpstr>Sustainability Advantage Case Studies</vt:lpstr>
      <vt:lpstr>Overview of Achievements</vt:lpstr>
      <vt:lpstr>NSW Opportunities</vt:lpstr>
      <vt:lpstr>Resource Savings and SA Program</vt:lpstr>
      <vt:lpstr>Current NSW IE Projects/Initiatives</vt:lpstr>
      <vt:lpstr>Our Domestic Waste </vt:lpstr>
      <vt:lpstr>The Whole Deal!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Barker</dc:creator>
  <cp:lastModifiedBy>Colin Barker</cp:lastModifiedBy>
  <cp:revision>12</cp:revision>
  <dcterms:created xsi:type="dcterms:W3CDTF">2013-11-08T04:08:17Z</dcterms:created>
  <dcterms:modified xsi:type="dcterms:W3CDTF">2014-02-12T12:32:23Z</dcterms:modified>
</cp:coreProperties>
</file>